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2"/>
  </p:notesMasterIdLst>
  <p:sldIdLst>
    <p:sldId id="256" r:id="rId2"/>
    <p:sldId id="257" r:id="rId3"/>
    <p:sldId id="266" r:id="rId4"/>
    <p:sldId id="258" r:id="rId5"/>
    <p:sldId id="261" r:id="rId6"/>
    <p:sldId id="259" r:id="rId7"/>
    <p:sldId id="262" r:id="rId8"/>
    <p:sldId id="260" r:id="rId9"/>
    <p:sldId id="287" r:id="rId10"/>
    <p:sldId id="288" r:id="rId11"/>
    <p:sldId id="263" r:id="rId12"/>
    <p:sldId id="289" r:id="rId13"/>
    <p:sldId id="291" r:id="rId14"/>
    <p:sldId id="292" r:id="rId15"/>
    <p:sldId id="293" r:id="rId16"/>
    <p:sldId id="294" r:id="rId17"/>
    <p:sldId id="295" r:id="rId18"/>
    <p:sldId id="296" r:id="rId19"/>
    <p:sldId id="297" r:id="rId20"/>
    <p:sldId id="298" r:id="rId21"/>
    <p:sldId id="299" r:id="rId22"/>
    <p:sldId id="269" r:id="rId23"/>
    <p:sldId id="270" r:id="rId24"/>
    <p:sldId id="301" r:id="rId25"/>
    <p:sldId id="302" r:id="rId26"/>
    <p:sldId id="303" r:id="rId27"/>
    <p:sldId id="304" r:id="rId28"/>
    <p:sldId id="305" r:id="rId29"/>
    <p:sldId id="306" r:id="rId30"/>
    <p:sldId id="264" r:id="rId31"/>
    <p:sldId id="308" r:id="rId32"/>
    <p:sldId id="312" r:id="rId33"/>
    <p:sldId id="265" r:id="rId34"/>
    <p:sldId id="311" r:id="rId35"/>
    <p:sldId id="313" r:id="rId36"/>
    <p:sldId id="314" r:id="rId37"/>
    <p:sldId id="309" r:id="rId38"/>
    <p:sldId id="310" r:id="rId39"/>
    <p:sldId id="315" r:id="rId40"/>
    <p:sldId id="316" r:id="rId41"/>
    <p:sldId id="325" r:id="rId42"/>
    <p:sldId id="326" r:id="rId43"/>
    <p:sldId id="327" r:id="rId44"/>
    <p:sldId id="328" r:id="rId45"/>
    <p:sldId id="329" r:id="rId46"/>
    <p:sldId id="330" r:id="rId47"/>
    <p:sldId id="331" r:id="rId48"/>
    <p:sldId id="332" r:id="rId49"/>
    <p:sldId id="333" r:id="rId50"/>
    <p:sldId id="334" r:id="rId51"/>
  </p:sldIdLst>
  <p:sldSz cx="12192000" cy="6858000"/>
  <p:notesSz cx="7010400" cy="9296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ucia" initials="L" lastIdx="2" clrIdx="0"/>
  <p:cmAuthor id="2" name="Lucia Lovison" initials="LL"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53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CD897A-8F1D-4FB9-BF8C-02E0BC4874AB}" v="180" dt="2019-04-08T04:36:31.367"/>
    <p1510:client id="{3046DF7D-64BA-468A-9C64-1AC076970B8C}" v="1" dt="2019-04-08T14:13:06.7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23" autoAdjust="0"/>
    <p:restoredTop sz="95165" autoAdjust="0"/>
  </p:normalViewPr>
  <p:slideViewPr>
    <p:cSldViewPr snapToGrid="0">
      <p:cViewPr varScale="1">
        <p:scale>
          <a:sx n="98" d="100"/>
          <a:sy n="98" d="100"/>
        </p:scale>
        <p:origin x="96"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shall Ballard" userId="b352fbec-3aec-4215-a8a8-9fdd6a7445c1" providerId="ADAL" clId="{B3CD897A-8F1D-4FB9-BF8C-02E0BC4874AB}"/>
    <pc:docChg chg="undo custSel mod addSld delSld modSld sldOrd">
      <pc:chgData name="Marshall Ballard" userId="b352fbec-3aec-4215-a8a8-9fdd6a7445c1" providerId="ADAL" clId="{B3CD897A-8F1D-4FB9-BF8C-02E0BC4874AB}" dt="2019-04-08T04:39:51.511" v="6230" actId="20577"/>
      <pc:docMkLst>
        <pc:docMk/>
      </pc:docMkLst>
      <pc:sldChg chg="addSp delSp modSp">
        <pc:chgData name="Marshall Ballard" userId="b352fbec-3aec-4215-a8a8-9fdd6a7445c1" providerId="ADAL" clId="{B3CD897A-8F1D-4FB9-BF8C-02E0BC4874AB}" dt="2019-04-08T04:34:52.889" v="6165" actId="1076"/>
        <pc:sldMkLst>
          <pc:docMk/>
          <pc:sldMk cId="2764881011" sldId="256"/>
        </pc:sldMkLst>
        <pc:spChg chg="mod">
          <ac:chgData name="Marshall Ballard" userId="b352fbec-3aec-4215-a8a8-9fdd6a7445c1" providerId="ADAL" clId="{B3CD897A-8F1D-4FB9-BF8C-02E0BC4874AB}" dt="2019-03-27T06:03:53.228" v="48" actId="27636"/>
          <ac:spMkLst>
            <pc:docMk/>
            <pc:sldMk cId="2764881011" sldId="256"/>
            <ac:spMk id="2" creationId="{00000000-0000-0000-0000-000000000000}"/>
          </ac:spMkLst>
        </pc:spChg>
        <pc:spChg chg="mod">
          <ac:chgData name="Marshall Ballard" userId="b352fbec-3aec-4215-a8a8-9fdd6a7445c1" providerId="ADAL" clId="{B3CD897A-8F1D-4FB9-BF8C-02E0BC4874AB}" dt="2019-04-08T04:31:27.633" v="6143" actId="20577"/>
          <ac:spMkLst>
            <pc:docMk/>
            <pc:sldMk cId="2764881011" sldId="256"/>
            <ac:spMk id="3" creationId="{00000000-0000-0000-0000-000000000000}"/>
          </ac:spMkLst>
        </pc:spChg>
        <pc:picChg chg="add del">
          <ac:chgData name="Marshall Ballard" userId="b352fbec-3aec-4215-a8a8-9fdd6a7445c1" providerId="ADAL" clId="{B3CD897A-8F1D-4FB9-BF8C-02E0BC4874AB}" dt="2019-04-08T04:34:49.682" v="6164" actId="478"/>
          <ac:picMkLst>
            <pc:docMk/>
            <pc:sldMk cId="2764881011" sldId="256"/>
            <ac:picMk id="4" creationId="{CF92CC1D-6BBD-441F-94FB-ADE784E91422}"/>
          </ac:picMkLst>
        </pc:picChg>
        <pc:picChg chg="add mod">
          <ac:chgData name="Marshall Ballard" userId="b352fbec-3aec-4215-a8a8-9fdd6a7445c1" providerId="ADAL" clId="{B3CD897A-8F1D-4FB9-BF8C-02E0BC4874AB}" dt="2019-04-08T04:34:11.463" v="6160" actId="1076"/>
          <ac:picMkLst>
            <pc:docMk/>
            <pc:sldMk cId="2764881011" sldId="256"/>
            <ac:picMk id="7" creationId="{544E43A8-0B8B-4E4E-A168-1D81C7A93E27}"/>
          </ac:picMkLst>
        </pc:picChg>
        <pc:picChg chg="add mod">
          <ac:chgData name="Marshall Ballard" userId="b352fbec-3aec-4215-a8a8-9fdd6a7445c1" providerId="ADAL" clId="{B3CD897A-8F1D-4FB9-BF8C-02E0BC4874AB}" dt="2019-04-08T04:34:07.631" v="6158" actId="1076"/>
          <ac:picMkLst>
            <pc:docMk/>
            <pc:sldMk cId="2764881011" sldId="256"/>
            <ac:picMk id="8" creationId="{07A156C1-43C9-44EC-9899-2FC59E331471}"/>
          </ac:picMkLst>
        </pc:picChg>
        <pc:picChg chg="add del">
          <ac:chgData name="Marshall Ballard" userId="b352fbec-3aec-4215-a8a8-9fdd6a7445c1" providerId="ADAL" clId="{B3CD897A-8F1D-4FB9-BF8C-02E0BC4874AB}" dt="2019-04-08T04:31:31.042" v="6145"/>
          <ac:picMkLst>
            <pc:docMk/>
            <pc:sldMk cId="2764881011" sldId="256"/>
            <ac:picMk id="53250" creationId="{8EE4124C-5E27-480E-95D0-C50F35969437}"/>
          </ac:picMkLst>
        </pc:picChg>
        <pc:picChg chg="add mod">
          <ac:chgData name="Marshall Ballard" userId="b352fbec-3aec-4215-a8a8-9fdd6a7445c1" providerId="ADAL" clId="{B3CD897A-8F1D-4FB9-BF8C-02E0BC4874AB}" dt="2019-04-08T04:32:00.954" v="6151" actId="1076"/>
          <ac:picMkLst>
            <pc:docMk/>
            <pc:sldMk cId="2764881011" sldId="256"/>
            <ac:picMk id="53252" creationId="{9CCCF08D-B049-47EE-A3D8-AC411F8AD177}"/>
          </ac:picMkLst>
        </pc:picChg>
        <pc:picChg chg="add mod">
          <ac:chgData name="Marshall Ballard" userId="b352fbec-3aec-4215-a8a8-9fdd6a7445c1" providerId="ADAL" clId="{B3CD897A-8F1D-4FB9-BF8C-02E0BC4874AB}" dt="2019-04-08T04:32:34.502" v="6155" actId="14100"/>
          <ac:picMkLst>
            <pc:docMk/>
            <pc:sldMk cId="2764881011" sldId="256"/>
            <ac:picMk id="53254" creationId="{F80C07AE-32DE-495E-9AE1-6AC96CAA5BAB}"/>
          </ac:picMkLst>
        </pc:picChg>
        <pc:picChg chg="add mod">
          <ac:chgData name="Marshall Ballard" userId="b352fbec-3aec-4215-a8a8-9fdd6a7445c1" providerId="ADAL" clId="{B3CD897A-8F1D-4FB9-BF8C-02E0BC4874AB}" dt="2019-04-08T04:34:52.889" v="6165" actId="1076"/>
          <ac:picMkLst>
            <pc:docMk/>
            <pc:sldMk cId="2764881011" sldId="256"/>
            <ac:picMk id="53256" creationId="{B5DB4ED5-548B-488F-8150-7233E2EF9420}"/>
          </ac:picMkLst>
        </pc:picChg>
      </pc:sldChg>
      <pc:sldChg chg="modSp add">
        <pc:chgData name="Marshall Ballard" userId="b352fbec-3aec-4215-a8a8-9fdd6a7445c1" providerId="ADAL" clId="{B3CD897A-8F1D-4FB9-BF8C-02E0BC4874AB}" dt="2019-04-08T04:37:16.365" v="6196" actId="20577"/>
        <pc:sldMkLst>
          <pc:docMk/>
          <pc:sldMk cId="3598644613" sldId="257"/>
        </pc:sldMkLst>
        <pc:spChg chg="mod">
          <ac:chgData name="Marshall Ballard" userId="b352fbec-3aec-4215-a8a8-9fdd6a7445c1" providerId="ADAL" clId="{B3CD897A-8F1D-4FB9-BF8C-02E0BC4874AB}" dt="2019-03-27T06:10:22.260" v="223" actId="20577"/>
          <ac:spMkLst>
            <pc:docMk/>
            <pc:sldMk cId="3598644613" sldId="257"/>
            <ac:spMk id="2" creationId="{FB42E546-8CAC-4F1E-9880-7FF253D01C4E}"/>
          </ac:spMkLst>
        </pc:spChg>
        <pc:spChg chg="mod">
          <ac:chgData name="Marshall Ballard" userId="b352fbec-3aec-4215-a8a8-9fdd6a7445c1" providerId="ADAL" clId="{B3CD897A-8F1D-4FB9-BF8C-02E0BC4874AB}" dt="2019-04-08T04:37:16.365" v="6196" actId="20577"/>
          <ac:spMkLst>
            <pc:docMk/>
            <pc:sldMk cId="3598644613" sldId="257"/>
            <ac:spMk id="3" creationId="{08FE4432-ABAF-4939-8235-FEECFF9C0158}"/>
          </ac:spMkLst>
        </pc:spChg>
      </pc:sldChg>
      <pc:sldChg chg="addSp modSp add">
        <pc:chgData name="Marshall Ballard" userId="b352fbec-3aec-4215-a8a8-9fdd6a7445c1" providerId="ADAL" clId="{B3CD897A-8F1D-4FB9-BF8C-02E0BC4874AB}" dt="2019-04-08T04:35:02.066" v="6168" actId="1076"/>
        <pc:sldMkLst>
          <pc:docMk/>
          <pc:sldMk cId="3360562033" sldId="258"/>
        </pc:sldMkLst>
        <pc:spChg chg="mod">
          <ac:chgData name="Marshall Ballard" userId="b352fbec-3aec-4215-a8a8-9fdd6a7445c1" providerId="ADAL" clId="{B3CD897A-8F1D-4FB9-BF8C-02E0BC4874AB}" dt="2019-03-28T05:14:52.213" v="424" actId="20577"/>
          <ac:spMkLst>
            <pc:docMk/>
            <pc:sldMk cId="3360562033" sldId="258"/>
            <ac:spMk id="2" creationId="{C4738E46-998A-4A72-899D-F6F663FD2723}"/>
          </ac:spMkLst>
        </pc:spChg>
        <pc:spChg chg="mod">
          <ac:chgData name="Marshall Ballard" userId="b352fbec-3aec-4215-a8a8-9fdd6a7445c1" providerId="ADAL" clId="{B3CD897A-8F1D-4FB9-BF8C-02E0BC4874AB}" dt="2019-03-29T04:18:47.065" v="664" actId="20577"/>
          <ac:spMkLst>
            <pc:docMk/>
            <pc:sldMk cId="3360562033" sldId="258"/>
            <ac:spMk id="3" creationId="{B7E4B068-EF99-4C8A-8E73-4AEEE2EEB350}"/>
          </ac:spMkLst>
        </pc:spChg>
        <pc:picChg chg="add mod">
          <ac:chgData name="Marshall Ballard" userId="b352fbec-3aec-4215-a8a8-9fdd6a7445c1" providerId="ADAL" clId="{B3CD897A-8F1D-4FB9-BF8C-02E0BC4874AB}" dt="2019-04-02T18:39:06.026" v="2206" actId="1076"/>
          <ac:picMkLst>
            <pc:docMk/>
            <pc:sldMk cId="3360562033" sldId="258"/>
            <ac:picMk id="5" creationId="{26447C00-1965-4B2A-BF70-A287EFFEAD95}"/>
          </ac:picMkLst>
        </pc:picChg>
        <pc:picChg chg="add mod">
          <ac:chgData name="Marshall Ballard" userId="b352fbec-3aec-4215-a8a8-9fdd6a7445c1" providerId="ADAL" clId="{B3CD897A-8F1D-4FB9-BF8C-02E0BC4874AB}" dt="2019-04-02T18:38:11.792" v="2196" actId="1076"/>
          <ac:picMkLst>
            <pc:docMk/>
            <pc:sldMk cId="3360562033" sldId="258"/>
            <ac:picMk id="7" creationId="{355350B8-3307-4F10-BC31-B2416E94B7D5}"/>
          </ac:picMkLst>
        </pc:picChg>
        <pc:picChg chg="add mod">
          <ac:chgData name="Marshall Ballard" userId="b352fbec-3aec-4215-a8a8-9fdd6a7445c1" providerId="ADAL" clId="{B3CD897A-8F1D-4FB9-BF8C-02E0BC4874AB}" dt="2019-04-02T18:38:16.969" v="2197" actId="1076"/>
          <ac:picMkLst>
            <pc:docMk/>
            <pc:sldMk cId="3360562033" sldId="258"/>
            <ac:picMk id="9" creationId="{4FC978F3-1AC0-44ED-81EF-0B3D4DB90CCA}"/>
          </ac:picMkLst>
        </pc:picChg>
        <pc:picChg chg="add mod">
          <ac:chgData name="Marshall Ballard" userId="b352fbec-3aec-4215-a8a8-9fdd6a7445c1" providerId="ADAL" clId="{B3CD897A-8F1D-4FB9-BF8C-02E0BC4874AB}" dt="2019-04-02T18:38:26.988" v="2199" actId="1076"/>
          <ac:picMkLst>
            <pc:docMk/>
            <pc:sldMk cId="3360562033" sldId="258"/>
            <ac:picMk id="11" creationId="{F3BF934E-DE98-430F-9361-9D952810AA67}"/>
          </ac:picMkLst>
        </pc:picChg>
        <pc:picChg chg="add mod">
          <ac:chgData name="Marshall Ballard" userId="b352fbec-3aec-4215-a8a8-9fdd6a7445c1" providerId="ADAL" clId="{B3CD897A-8F1D-4FB9-BF8C-02E0BC4874AB}" dt="2019-04-02T18:38:50.951" v="2204" actId="1076"/>
          <ac:picMkLst>
            <pc:docMk/>
            <pc:sldMk cId="3360562033" sldId="258"/>
            <ac:picMk id="13" creationId="{E0F98F8F-924B-47BD-9571-FC769EEEE9D9}"/>
          </ac:picMkLst>
        </pc:picChg>
        <pc:picChg chg="add mod">
          <ac:chgData name="Marshall Ballard" userId="b352fbec-3aec-4215-a8a8-9fdd6a7445c1" providerId="ADAL" clId="{B3CD897A-8F1D-4FB9-BF8C-02E0BC4874AB}" dt="2019-04-08T04:35:02.066" v="6168" actId="1076"/>
          <ac:picMkLst>
            <pc:docMk/>
            <pc:sldMk cId="3360562033" sldId="258"/>
            <ac:picMk id="56322" creationId="{F4A51220-F280-4C8F-9DF5-19B72AB164D5}"/>
          </ac:picMkLst>
        </pc:picChg>
      </pc:sldChg>
      <pc:sldChg chg="addSp delSp modSp add mod setBg">
        <pc:chgData name="Marshall Ballard" userId="b352fbec-3aec-4215-a8a8-9fdd6a7445c1" providerId="ADAL" clId="{B3CD897A-8F1D-4FB9-BF8C-02E0BC4874AB}" dt="2019-04-02T15:56:58.536" v="1958" actId="20577"/>
        <pc:sldMkLst>
          <pc:docMk/>
          <pc:sldMk cId="2221865182" sldId="259"/>
        </pc:sldMkLst>
        <pc:spChg chg="mod">
          <ac:chgData name="Marshall Ballard" userId="b352fbec-3aec-4215-a8a8-9fdd6a7445c1" providerId="ADAL" clId="{B3CD897A-8F1D-4FB9-BF8C-02E0BC4874AB}" dt="2019-04-02T15:12:07.766" v="1923" actId="14100"/>
          <ac:spMkLst>
            <pc:docMk/>
            <pc:sldMk cId="2221865182" sldId="259"/>
            <ac:spMk id="2" creationId="{2DF5CAB0-D972-4751-9862-FC0EA9358638}"/>
          </ac:spMkLst>
        </pc:spChg>
        <pc:spChg chg="mod ord">
          <ac:chgData name="Marshall Ballard" userId="b352fbec-3aec-4215-a8a8-9fdd6a7445c1" providerId="ADAL" clId="{B3CD897A-8F1D-4FB9-BF8C-02E0BC4874AB}" dt="2019-04-02T15:56:58.536" v="1958" actId="20577"/>
          <ac:spMkLst>
            <pc:docMk/>
            <pc:sldMk cId="2221865182" sldId="259"/>
            <ac:spMk id="3" creationId="{40D1A307-18F5-4708-948C-69BC6FA7B70E}"/>
          </ac:spMkLst>
        </pc:spChg>
        <pc:spChg chg="add del">
          <ac:chgData name="Marshall Ballard" userId="b352fbec-3aec-4215-a8a8-9fdd6a7445c1" providerId="ADAL" clId="{B3CD897A-8F1D-4FB9-BF8C-02E0BC4874AB}" dt="2019-04-02T15:10:10.179" v="1894" actId="26606"/>
          <ac:spMkLst>
            <pc:docMk/>
            <pc:sldMk cId="2221865182" sldId="259"/>
            <ac:spMk id="73" creationId="{805BD0AB-A12A-4963-8C76-4A38A1650B87}"/>
          </ac:spMkLst>
        </pc:spChg>
        <pc:spChg chg="add del">
          <ac:chgData name="Marshall Ballard" userId="b352fbec-3aec-4215-a8a8-9fdd6a7445c1" providerId="ADAL" clId="{B3CD897A-8F1D-4FB9-BF8C-02E0BC4874AB}" dt="2019-04-02T15:10:10.179" v="1894" actId="26606"/>
          <ac:spMkLst>
            <pc:docMk/>
            <pc:sldMk cId="2221865182" sldId="259"/>
            <ac:spMk id="103" creationId="{604078ED-9F04-48FF-B8A1-048653944E0B}"/>
          </ac:spMkLst>
        </pc:spChg>
        <pc:spChg chg="add del">
          <ac:chgData name="Marshall Ballard" userId="b352fbec-3aec-4215-a8a8-9fdd6a7445c1" providerId="ADAL" clId="{B3CD897A-8F1D-4FB9-BF8C-02E0BC4874AB}" dt="2019-04-02T15:10:10.179" v="1894" actId="26606"/>
          <ac:spMkLst>
            <pc:docMk/>
            <pc:sldMk cId="2221865182" sldId="259"/>
            <ac:spMk id="105" creationId="{6A6BEBE7-793B-4C6E-AC8C-219D8051C3F5}"/>
          </ac:spMkLst>
        </pc:spChg>
        <pc:spChg chg="add del">
          <ac:chgData name="Marshall Ballard" userId="b352fbec-3aec-4215-a8a8-9fdd6a7445c1" providerId="ADAL" clId="{B3CD897A-8F1D-4FB9-BF8C-02E0BC4874AB}" dt="2019-04-02T15:10:53.740" v="1910" actId="26606"/>
          <ac:spMkLst>
            <pc:docMk/>
            <pc:sldMk cId="2221865182" sldId="259"/>
            <ac:spMk id="137" creationId="{2FF42B75-981E-4976-9ECE-2BAC4BDB3FBD}"/>
          </ac:spMkLst>
        </pc:spChg>
        <pc:spChg chg="add del">
          <ac:chgData name="Marshall Ballard" userId="b352fbec-3aec-4215-a8a8-9fdd6a7445c1" providerId="ADAL" clId="{B3CD897A-8F1D-4FB9-BF8C-02E0BC4874AB}" dt="2019-04-02T15:10:53.740" v="1910" actId="26606"/>
          <ac:spMkLst>
            <pc:docMk/>
            <pc:sldMk cId="2221865182" sldId="259"/>
            <ac:spMk id="139" creationId="{325F3009-1DCC-4D0A-883E-3E4640E44901}"/>
          </ac:spMkLst>
        </pc:spChg>
        <pc:spChg chg="add del">
          <ac:chgData name="Marshall Ballard" userId="b352fbec-3aec-4215-a8a8-9fdd6a7445c1" providerId="ADAL" clId="{B3CD897A-8F1D-4FB9-BF8C-02E0BC4874AB}" dt="2019-04-02T15:10:53.740" v="1910" actId="26606"/>
          <ac:spMkLst>
            <pc:docMk/>
            <pc:sldMk cId="2221865182" sldId="259"/>
            <ac:spMk id="141" creationId="{959C4D6A-5150-49A0-A44F-E3047973BBAA}"/>
          </ac:spMkLst>
        </pc:spChg>
        <pc:spChg chg="add del">
          <ac:chgData name="Marshall Ballard" userId="b352fbec-3aec-4215-a8a8-9fdd6a7445c1" providerId="ADAL" clId="{B3CD897A-8F1D-4FB9-BF8C-02E0BC4874AB}" dt="2019-04-02T15:10:42.559" v="1901" actId="26606"/>
          <ac:spMkLst>
            <pc:docMk/>
            <pc:sldMk cId="2221865182" sldId="259"/>
            <ac:spMk id="192" creationId="{B497D94E-9D7F-4D76-B935-FA769F1205F1}"/>
          </ac:spMkLst>
        </pc:spChg>
        <pc:spChg chg="add del">
          <ac:chgData name="Marshall Ballard" userId="b352fbec-3aec-4215-a8a8-9fdd6a7445c1" providerId="ADAL" clId="{B3CD897A-8F1D-4FB9-BF8C-02E0BC4874AB}" dt="2019-04-02T15:10:42.559" v="1901" actId="26606"/>
          <ac:spMkLst>
            <pc:docMk/>
            <pc:sldMk cId="2221865182" sldId="259"/>
            <ac:spMk id="193" creationId="{B5F29E96-05BD-491D-A16C-4BAE9BC63951}"/>
          </ac:spMkLst>
        </pc:spChg>
        <pc:spChg chg="add del">
          <ac:chgData name="Marshall Ballard" userId="b352fbec-3aec-4215-a8a8-9fdd6a7445c1" providerId="ADAL" clId="{B3CD897A-8F1D-4FB9-BF8C-02E0BC4874AB}" dt="2019-04-02T15:10:42.559" v="1901" actId="26606"/>
          <ac:spMkLst>
            <pc:docMk/>
            <pc:sldMk cId="2221865182" sldId="259"/>
            <ac:spMk id="194" creationId="{0A2F002C-D2EF-4A3F-B17C-B31D57BD6238}"/>
          </ac:spMkLst>
        </pc:spChg>
        <pc:spChg chg="add del">
          <ac:chgData name="Marshall Ballard" userId="b352fbec-3aec-4215-a8a8-9fdd6a7445c1" providerId="ADAL" clId="{B3CD897A-8F1D-4FB9-BF8C-02E0BC4874AB}" dt="2019-04-02T15:10:43.881" v="1903" actId="26606"/>
          <ac:spMkLst>
            <pc:docMk/>
            <pc:sldMk cId="2221865182" sldId="259"/>
            <ac:spMk id="219" creationId="{604078ED-9F04-48FF-B8A1-048653944E0B}"/>
          </ac:spMkLst>
        </pc:spChg>
        <pc:spChg chg="add del">
          <ac:chgData name="Marshall Ballard" userId="b352fbec-3aec-4215-a8a8-9fdd6a7445c1" providerId="ADAL" clId="{B3CD897A-8F1D-4FB9-BF8C-02E0BC4874AB}" dt="2019-04-02T15:10:43.881" v="1903" actId="26606"/>
          <ac:spMkLst>
            <pc:docMk/>
            <pc:sldMk cId="2221865182" sldId="259"/>
            <ac:spMk id="220" creationId="{6A6BEBE7-793B-4C6E-AC8C-219D8051C3F5}"/>
          </ac:spMkLst>
        </pc:spChg>
        <pc:spChg chg="add del">
          <ac:chgData name="Marshall Ballard" userId="b352fbec-3aec-4215-a8a8-9fdd6a7445c1" providerId="ADAL" clId="{B3CD897A-8F1D-4FB9-BF8C-02E0BC4874AB}" dt="2019-04-02T15:10:43.881" v="1903" actId="26606"/>
          <ac:spMkLst>
            <pc:docMk/>
            <pc:sldMk cId="2221865182" sldId="259"/>
            <ac:spMk id="1030" creationId="{805BD0AB-A12A-4963-8C76-4A38A1650B87}"/>
          </ac:spMkLst>
        </pc:spChg>
        <pc:spChg chg="add del">
          <ac:chgData name="Marshall Ballard" userId="b352fbec-3aec-4215-a8a8-9fdd6a7445c1" providerId="ADAL" clId="{B3CD897A-8F1D-4FB9-BF8C-02E0BC4874AB}" dt="2019-04-02T15:10:46.255" v="1905" actId="26606"/>
          <ac:spMkLst>
            <pc:docMk/>
            <pc:sldMk cId="2221865182" sldId="259"/>
            <ac:spMk id="1034" creationId="{B497D94E-9D7F-4D76-B935-FA769F1205F1}"/>
          </ac:spMkLst>
        </pc:spChg>
        <pc:spChg chg="add del">
          <ac:chgData name="Marshall Ballard" userId="b352fbec-3aec-4215-a8a8-9fdd6a7445c1" providerId="ADAL" clId="{B3CD897A-8F1D-4FB9-BF8C-02E0BC4874AB}" dt="2019-04-02T15:10:46.255" v="1905" actId="26606"/>
          <ac:spMkLst>
            <pc:docMk/>
            <pc:sldMk cId="2221865182" sldId="259"/>
            <ac:spMk id="1035" creationId="{B5F29E96-05BD-491D-A16C-4BAE9BC63951}"/>
          </ac:spMkLst>
        </pc:spChg>
        <pc:spChg chg="add del">
          <ac:chgData name="Marshall Ballard" userId="b352fbec-3aec-4215-a8a8-9fdd6a7445c1" providerId="ADAL" clId="{B3CD897A-8F1D-4FB9-BF8C-02E0BC4874AB}" dt="2019-04-02T15:10:46.255" v="1905" actId="26606"/>
          <ac:spMkLst>
            <pc:docMk/>
            <pc:sldMk cId="2221865182" sldId="259"/>
            <ac:spMk id="1036" creationId="{0A2F002C-D2EF-4A3F-B17C-B31D57BD6238}"/>
          </ac:spMkLst>
        </pc:spChg>
        <pc:spChg chg="add del">
          <ac:chgData name="Marshall Ballard" userId="b352fbec-3aec-4215-a8a8-9fdd6a7445c1" providerId="ADAL" clId="{B3CD897A-8F1D-4FB9-BF8C-02E0BC4874AB}" dt="2019-04-02T15:10:51.534" v="1907" actId="26606"/>
          <ac:spMkLst>
            <pc:docMk/>
            <pc:sldMk cId="2221865182" sldId="259"/>
            <ac:spMk id="1038" creationId="{2FF42B75-981E-4976-9ECE-2BAC4BDB3FBD}"/>
          </ac:spMkLst>
        </pc:spChg>
        <pc:spChg chg="add del">
          <ac:chgData name="Marshall Ballard" userId="b352fbec-3aec-4215-a8a8-9fdd6a7445c1" providerId="ADAL" clId="{B3CD897A-8F1D-4FB9-BF8C-02E0BC4874AB}" dt="2019-04-02T15:10:51.534" v="1907" actId="26606"/>
          <ac:spMkLst>
            <pc:docMk/>
            <pc:sldMk cId="2221865182" sldId="259"/>
            <ac:spMk id="1039" creationId="{325F3009-1DCC-4D0A-883E-3E4640E44901}"/>
          </ac:spMkLst>
        </pc:spChg>
        <pc:spChg chg="add del">
          <ac:chgData name="Marshall Ballard" userId="b352fbec-3aec-4215-a8a8-9fdd6a7445c1" providerId="ADAL" clId="{B3CD897A-8F1D-4FB9-BF8C-02E0BC4874AB}" dt="2019-04-02T15:10:51.534" v="1907" actId="26606"/>
          <ac:spMkLst>
            <pc:docMk/>
            <pc:sldMk cId="2221865182" sldId="259"/>
            <ac:spMk id="1040" creationId="{959C4D6A-5150-49A0-A44F-E3047973BBAA}"/>
          </ac:spMkLst>
        </pc:spChg>
        <pc:spChg chg="add del">
          <ac:chgData name="Marshall Ballard" userId="b352fbec-3aec-4215-a8a8-9fdd6a7445c1" providerId="ADAL" clId="{B3CD897A-8F1D-4FB9-BF8C-02E0BC4874AB}" dt="2019-04-02T15:10:53.735" v="1909" actId="26606"/>
          <ac:spMkLst>
            <pc:docMk/>
            <pc:sldMk cId="2221865182" sldId="259"/>
            <ac:spMk id="1042" creationId="{C6C6603D-F559-4CD2-92AB-1C1608E37091}"/>
          </ac:spMkLst>
        </pc:spChg>
        <pc:spChg chg="add del">
          <ac:chgData name="Marshall Ballard" userId="b352fbec-3aec-4215-a8a8-9fdd6a7445c1" providerId="ADAL" clId="{B3CD897A-8F1D-4FB9-BF8C-02E0BC4874AB}" dt="2019-04-02T15:10:53.735" v="1909" actId="26606"/>
          <ac:spMkLst>
            <pc:docMk/>
            <pc:sldMk cId="2221865182" sldId="259"/>
            <ac:spMk id="1043" creationId="{027C296A-0617-4D21-AF6B-358A10ABDA66}"/>
          </ac:spMkLst>
        </pc:spChg>
        <pc:spChg chg="add del">
          <ac:chgData name="Marshall Ballard" userId="b352fbec-3aec-4215-a8a8-9fdd6a7445c1" providerId="ADAL" clId="{B3CD897A-8F1D-4FB9-BF8C-02E0BC4874AB}" dt="2019-04-02T15:10:53.735" v="1909" actId="26606"/>
          <ac:spMkLst>
            <pc:docMk/>
            <pc:sldMk cId="2221865182" sldId="259"/>
            <ac:spMk id="1044" creationId="{4D8B6B03-4DCB-4178-B843-7DCD120398D3}"/>
          </ac:spMkLst>
        </pc:spChg>
        <pc:grpChg chg="add del">
          <ac:chgData name="Marshall Ballard" userId="b352fbec-3aec-4215-a8a8-9fdd6a7445c1" providerId="ADAL" clId="{B3CD897A-8F1D-4FB9-BF8C-02E0BC4874AB}" dt="2019-04-02T15:10:10.179" v="1894" actId="26606"/>
          <ac:grpSpMkLst>
            <pc:docMk/>
            <pc:sldMk cId="2221865182" sldId="259"/>
            <ac:grpSpMk id="75" creationId="{655B02D4-6294-497A-A708-90ACD67F83E3}"/>
          </ac:grpSpMkLst>
        </pc:grpChg>
        <pc:grpChg chg="add del">
          <ac:chgData name="Marshall Ballard" userId="b352fbec-3aec-4215-a8a8-9fdd6a7445c1" providerId="ADAL" clId="{B3CD897A-8F1D-4FB9-BF8C-02E0BC4874AB}" dt="2019-04-02T15:10:10.179" v="1894" actId="26606"/>
          <ac:grpSpMkLst>
            <pc:docMk/>
            <pc:sldMk cId="2221865182" sldId="259"/>
            <ac:grpSpMk id="89" creationId="{9BB037B3-D74C-4B0A-95FE-9AF3E319C2ED}"/>
          </ac:grpSpMkLst>
        </pc:grpChg>
        <pc:grpChg chg="add del">
          <ac:chgData name="Marshall Ballard" userId="b352fbec-3aec-4215-a8a8-9fdd6a7445c1" providerId="ADAL" clId="{B3CD897A-8F1D-4FB9-BF8C-02E0BC4874AB}" dt="2019-04-02T15:10:43.881" v="1903" actId="26606"/>
          <ac:grpSpMkLst>
            <pc:docMk/>
            <pc:sldMk cId="2221865182" sldId="259"/>
            <ac:grpSpMk id="206" creationId="{9BB037B3-D74C-4B0A-95FE-9AF3E319C2ED}"/>
          </ac:grpSpMkLst>
        </pc:grpChg>
        <pc:grpChg chg="add del">
          <ac:chgData name="Marshall Ballard" userId="b352fbec-3aec-4215-a8a8-9fdd6a7445c1" providerId="ADAL" clId="{B3CD897A-8F1D-4FB9-BF8C-02E0BC4874AB}" dt="2019-04-02T15:10:43.881" v="1903" actId="26606"/>
          <ac:grpSpMkLst>
            <pc:docMk/>
            <pc:sldMk cId="2221865182" sldId="259"/>
            <ac:grpSpMk id="1031" creationId="{655B02D4-6294-497A-A708-90ACD67F83E3}"/>
          </ac:grpSpMkLst>
        </pc:grpChg>
        <pc:picChg chg="add mod">
          <ac:chgData name="Marshall Ballard" userId="b352fbec-3aec-4215-a8a8-9fdd6a7445c1" providerId="ADAL" clId="{B3CD897A-8F1D-4FB9-BF8C-02E0BC4874AB}" dt="2019-04-02T15:11:54.167" v="1921" actId="1076"/>
          <ac:picMkLst>
            <pc:docMk/>
            <pc:sldMk cId="2221865182" sldId="259"/>
            <ac:picMk id="4" creationId="{2E6A3B2E-72C5-4877-9724-0622C14F70DC}"/>
          </ac:picMkLst>
        </pc:picChg>
        <pc:picChg chg="add mod">
          <ac:chgData name="Marshall Ballard" userId="b352fbec-3aec-4215-a8a8-9fdd6a7445c1" providerId="ADAL" clId="{B3CD897A-8F1D-4FB9-BF8C-02E0BC4874AB}" dt="2019-04-02T15:11:45.576" v="1918" actId="1076"/>
          <ac:picMkLst>
            <pc:docMk/>
            <pc:sldMk cId="2221865182" sldId="259"/>
            <ac:picMk id="5" creationId="{8AD73A61-FBC0-4CB4-B0DA-81C465B4513E}"/>
          </ac:picMkLst>
        </pc:picChg>
        <pc:picChg chg="add del mod ord">
          <ac:chgData name="Marshall Ballard" userId="b352fbec-3aec-4215-a8a8-9fdd6a7445c1" providerId="ADAL" clId="{B3CD897A-8F1D-4FB9-BF8C-02E0BC4874AB}" dt="2019-04-02T15:11:15.878" v="1913" actId="478"/>
          <ac:picMkLst>
            <pc:docMk/>
            <pc:sldMk cId="2221865182" sldId="259"/>
            <ac:picMk id="1026" creationId="{67641334-5AC1-4EDC-A58F-723204E7AA86}"/>
          </ac:picMkLst>
        </pc:picChg>
        <pc:picChg chg="add del mod ord">
          <ac:chgData name="Marshall Ballard" userId="b352fbec-3aec-4215-a8a8-9fdd6a7445c1" providerId="ADAL" clId="{B3CD897A-8F1D-4FB9-BF8C-02E0BC4874AB}" dt="2019-04-02T15:11:28.477" v="1915" actId="478"/>
          <ac:picMkLst>
            <pc:docMk/>
            <pc:sldMk cId="2221865182" sldId="259"/>
            <ac:picMk id="1028" creationId="{80B00C20-12D6-440D-9379-5F398CAA6260}"/>
          </ac:picMkLst>
        </pc:picChg>
        <pc:cxnChg chg="add del mod">
          <ac:chgData name="Marshall Ballard" userId="b352fbec-3aec-4215-a8a8-9fdd6a7445c1" providerId="ADAL" clId="{B3CD897A-8F1D-4FB9-BF8C-02E0BC4874AB}" dt="2019-04-02T15:10:10.179" v="1894" actId="26606"/>
          <ac:cxnSpMkLst>
            <pc:docMk/>
            <pc:sldMk cId="2221865182" sldId="259"/>
            <ac:cxnSpMk id="107" creationId="{00E98FA2-3F74-4225-8C84-E42A730EA98D}"/>
          </ac:cxnSpMkLst>
        </pc:cxnChg>
        <pc:cxnChg chg="add del mod">
          <ac:chgData name="Marshall Ballard" userId="b352fbec-3aec-4215-a8a8-9fdd6a7445c1" providerId="ADAL" clId="{B3CD897A-8F1D-4FB9-BF8C-02E0BC4874AB}" dt="2019-04-02T15:10:53.735" v="1909" actId="26606"/>
          <ac:cxnSpMkLst>
            <pc:docMk/>
            <pc:sldMk cId="2221865182" sldId="259"/>
            <ac:cxnSpMk id="195" creationId="{9BDA9979-0841-4105-9C70-00F46A1C427E}"/>
          </ac:cxnSpMkLst>
        </pc:cxnChg>
        <pc:cxnChg chg="add del mod">
          <ac:chgData name="Marshall Ballard" userId="b352fbec-3aec-4215-a8a8-9fdd6a7445c1" providerId="ADAL" clId="{B3CD897A-8F1D-4FB9-BF8C-02E0BC4874AB}" dt="2019-04-02T15:10:43.881" v="1903" actId="26606"/>
          <ac:cxnSpMkLst>
            <pc:docMk/>
            <pc:sldMk cId="2221865182" sldId="259"/>
            <ac:cxnSpMk id="221" creationId="{00E98FA2-3F74-4225-8C84-E42A730EA98D}"/>
          </ac:cxnSpMkLst>
        </pc:cxnChg>
      </pc:sldChg>
      <pc:sldChg chg="modSp add ord">
        <pc:chgData name="Marshall Ballard" userId="b352fbec-3aec-4215-a8a8-9fdd6a7445c1" providerId="ADAL" clId="{B3CD897A-8F1D-4FB9-BF8C-02E0BC4874AB}" dt="2019-04-02T16:12:12.139" v="2016"/>
        <pc:sldMkLst>
          <pc:docMk/>
          <pc:sldMk cId="2493022120" sldId="260"/>
        </pc:sldMkLst>
        <pc:spChg chg="mod">
          <ac:chgData name="Marshall Ballard" userId="b352fbec-3aec-4215-a8a8-9fdd6a7445c1" providerId="ADAL" clId="{B3CD897A-8F1D-4FB9-BF8C-02E0BC4874AB}" dt="2019-03-28T05:16:37.832" v="597" actId="20577"/>
          <ac:spMkLst>
            <pc:docMk/>
            <pc:sldMk cId="2493022120" sldId="260"/>
            <ac:spMk id="2" creationId="{F0F9E882-A094-4F2D-9F20-BF8B3914928A}"/>
          </ac:spMkLst>
        </pc:spChg>
        <pc:spChg chg="mod">
          <ac:chgData name="Marshall Ballard" userId="b352fbec-3aec-4215-a8a8-9fdd6a7445c1" providerId="ADAL" clId="{B3CD897A-8F1D-4FB9-BF8C-02E0BC4874AB}" dt="2019-03-29T04:05:53.718" v="659" actId="20577"/>
          <ac:spMkLst>
            <pc:docMk/>
            <pc:sldMk cId="2493022120" sldId="260"/>
            <ac:spMk id="3" creationId="{A31E0689-D406-4777-8DE1-23D242D7CDA8}"/>
          </ac:spMkLst>
        </pc:spChg>
      </pc:sldChg>
      <pc:sldChg chg="modSp add">
        <pc:chgData name="Marshall Ballard" userId="b352fbec-3aec-4215-a8a8-9fdd6a7445c1" providerId="ADAL" clId="{B3CD897A-8F1D-4FB9-BF8C-02E0BC4874AB}" dt="2019-04-01T21:12:30.134" v="1599" actId="20577"/>
        <pc:sldMkLst>
          <pc:docMk/>
          <pc:sldMk cId="1960336256" sldId="261"/>
        </pc:sldMkLst>
        <pc:spChg chg="mod">
          <ac:chgData name="Marshall Ballard" userId="b352fbec-3aec-4215-a8a8-9fdd6a7445c1" providerId="ADAL" clId="{B3CD897A-8F1D-4FB9-BF8C-02E0BC4874AB}" dt="2019-04-01T21:03:11.504" v="1385" actId="20577"/>
          <ac:spMkLst>
            <pc:docMk/>
            <pc:sldMk cId="1960336256" sldId="261"/>
            <ac:spMk id="2" creationId="{F5F3FB07-314B-48AC-92CC-C0D79ACEF087}"/>
          </ac:spMkLst>
        </pc:spChg>
        <pc:spChg chg="mod">
          <ac:chgData name="Marshall Ballard" userId="b352fbec-3aec-4215-a8a8-9fdd6a7445c1" providerId="ADAL" clId="{B3CD897A-8F1D-4FB9-BF8C-02E0BC4874AB}" dt="2019-04-01T21:12:30.134" v="1599" actId="20577"/>
          <ac:spMkLst>
            <pc:docMk/>
            <pc:sldMk cId="1960336256" sldId="261"/>
            <ac:spMk id="3" creationId="{D99FB859-B3B2-4F45-A9C1-FEF620659313}"/>
          </ac:spMkLst>
        </pc:spChg>
      </pc:sldChg>
      <pc:sldChg chg="addSp modSp add">
        <pc:chgData name="Marshall Ballard" userId="b352fbec-3aec-4215-a8a8-9fdd6a7445c1" providerId="ADAL" clId="{B3CD897A-8F1D-4FB9-BF8C-02E0BC4874AB}" dt="2019-04-02T16:18:48.788" v="2042" actId="1076"/>
        <pc:sldMkLst>
          <pc:docMk/>
          <pc:sldMk cId="425848424" sldId="262"/>
        </pc:sldMkLst>
        <pc:spChg chg="mod">
          <ac:chgData name="Marshall Ballard" userId="b352fbec-3aec-4215-a8a8-9fdd6a7445c1" providerId="ADAL" clId="{B3CD897A-8F1D-4FB9-BF8C-02E0BC4874AB}" dt="2019-04-02T16:18:31.334" v="2039" actId="1076"/>
          <ac:spMkLst>
            <pc:docMk/>
            <pc:sldMk cId="425848424" sldId="262"/>
            <ac:spMk id="2" creationId="{BCF898BB-79E6-44B4-9288-1B76FD1E5C18}"/>
          </ac:spMkLst>
        </pc:spChg>
        <pc:spChg chg="mod">
          <ac:chgData name="Marshall Ballard" userId="b352fbec-3aec-4215-a8a8-9fdd6a7445c1" providerId="ADAL" clId="{B3CD897A-8F1D-4FB9-BF8C-02E0BC4874AB}" dt="2019-04-02T16:18:35.981" v="2040" actId="1076"/>
          <ac:spMkLst>
            <pc:docMk/>
            <pc:sldMk cId="425848424" sldId="262"/>
            <ac:spMk id="3" creationId="{D8AB78AC-7861-4E68-A8D2-51FF2ACEB841}"/>
          </ac:spMkLst>
        </pc:spChg>
        <pc:picChg chg="add mod">
          <ac:chgData name="Marshall Ballard" userId="b352fbec-3aec-4215-a8a8-9fdd6a7445c1" providerId="ADAL" clId="{B3CD897A-8F1D-4FB9-BF8C-02E0BC4874AB}" dt="2019-04-02T16:18:44.780" v="2041" actId="1076"/>
          <ac:picMkLst>
            <pc:docMk/>
            <pc:sldMk cId="425848424" sldId="262"/>
            <ac:picMk id="4" creationId="{77CF6A80-B36D-4B2E-991F-44D7967A3914}"/>
          </ac:picMkLst>
        </pc:picChg>
        <pc:picChg chg="add mod">
          <ac:chgData name="Marshall Ballard" userId="b352fbec-3aec-4215-a8a8-9fdd6a7445c1" providerId="ADAL" clId="{B3CD897A-8F1D-4FB9-BF8C-02E0BC4874AB}" dt="2019-04-02T16:18:48.788" v="2042" actId="1076"/>
          <ac:picMkLst>
            <pc:docMk/>
            <pc:sldMk cId="425848424" sldId="262"/>
            <ac:picMk id="5" creationId="{0DBE0878-4F73-4B54-8846-52C1B56F80DA}"/>
          </ac:picMkLst>
        </pc:picChg>
      </pc:sldChg>
      <pc:sldChg chg="addSp delSp modSp add mod setBg setClrOvrMap">
        <pc:chgData name="Marshall Ballard" userId="b352fbec-3aec-4215-a8a8-9fdd6a7445c1" providerId="ADAL" clId="{B3CD897A-8F1D-4FB9-BF8C-02E0BC4874AB}" dt="2019-04-02T18:48:23.147" v="2313" actId="20577"/>
        <pc:sldMkLst>
          <pc:docMk/>
          <pc:sldMk cId="3544615579" sldId="263"/>
        </pc:sldMkLst>
        <pc:spChg chg="mod">
          <ac:chgData name="Marshall Ballard" userId="b352fbec-3aec-4215-a8a8-9fdd6a7445c1" providerId="ADAL" clId="{B3CD897A-8F1D-4FB9-BF8C-02E0BC4874AB}" dt="2019-04-02T16:10:09.476" v="2010" actId="26606"/>
          <ac:spMkLst>
            <pc:docMk/>
            <pc:sldMk cId="3544615579" sldId="263"/>
            <ac:spMk id="2" creationId="{5BDC217C-C4B4-4286-B420-80707C73E241}"/>
          </ac:spMkLst>
        </pc:spChg>
        <pc:spChg chg="mod">
          <ac:chgData name="Marshall Ballard" userId="b352fbec-3aec-4215-a8a8-9fdd6a7445c1" providerId="ADAL" clId="{B3CD897A-8F1D-4FB9-BF8C-02E0BC4874AB}" dt="2019-04-02T18:48:23.147" v="2313" actId="20577"/>
          <ac:spMkLst>
            <pc:docMk/>
            <pc:sldMk cId="3544615579" sldId="263"/>
            <ac:spMk id="3" creationId="{B61C0480-ADBD-4A34-83B3-965841454E67}"/>
          </ac:spMkLst>
        </pc:spChg>
        <pc:spChg chg="add mod">
          <ac:chgData name="Marshall Ballard" userId="b352fbec-3aec-4215-a8a8-9fdd6a7445c1" providerId="ADAL" clId="{B3CD897A-8F1D-4FB9-BF8C-02E0BC4874AB}" dt="2019-04-02T18:40:58.705" v="2233" actId="1076"/>
          <ac:spMkLst>
            <pc:docMk/>
            <pc:sldMk cId="3544615579" sldId="263"/>
            <ac:spMk id="5" creationId="{C817866F-68D9-4358-9B83-4ED359FC5CF2}"/>
          </ac:spMkLst>
        </pc:spChg>
        <pc:spChg chg="add del">
          <ac:chgData name="Marshall Ballard" userId="b352fbec-3aec-4215-a8a8-9fdd6a7445c1" providerId="ADAL" clId="{B3CD897A-8F1D-4FB9-BF8C-02E0BC4874AB}" dt="2019-04-02T16:09:58.420" v="2003" actId="26606"/>
          <ac:spMkLst>
            <pc:docMk/>
            <pc:sldMk cId="3544615579" sldId="263"/>
            <ac:spMk id="8" creationId="{5BE0789E-91A7-4246-978E-A17FE1BF952A}"/>
          </ac:spMkLst>
        </pc:spChg>
        <pc:spChg chg="add del">
          <ac:chgData name="Marshall Ballard" userId="b352fbec-3aec-4215-a8a8-9fdd6a7445c1" providerId="ADAL" clId="{B3CD897A-8F1D-4FB9-BF8C-02E0BC4874AB}" dt="2019-04-02T16:10:02.057" v="2006" actId="26606"/>
          <ac:spMkLst>
            <pc:docMk/>
            <pc:sldMk cId="3544615579" sldId="263"/>
            <ac:spMk id="12" creationId="{179B5294-DA4E-4926-B14A-DD6E07A12F67}"/>
          </ac:spMkLst>
        </pc:spChg>
        <pc:spChg chg="add del">
          <ac:chgData name="Marshall Ballard" userId="b352fbec-3aec-4215-a8a8-9fdd6a7445c1" providerId="ADAL" clId="{B3CD897A-8F1D-4FB9-BF8C-02E0BC4874AB}" dt="2019-04-02T16:09:58.420" v="2003" actId="26606"/>
          <ac:spMkLst>
            <pc:docMk/>
            <pc:sldMk cId="3544615579" sldId="263"/>
            <ac:spMk id="24" creationId="{15EDA122-4530-45D2-A70A-B1A967AAE566}"/>
          </ac:spMkLst>
        </pc:spChg>
        <pc:spChg chg="add del">
          <ac:chgData name="Marshall Ballard" userId="b352fbec-3aec-4215-a8a8-9fdd6a7445c1" providerId="ADAL" clId="{B3CD897A-8F1D-4FB9-BF8C-02E0BC4874AB}" dt="2019-04-02T16:09:58.420" v="2003" actId="26606"/>
          <ac:spMkLst>
            <pc:docMk/>
            <pc:sldMk cId="3544615579" sldId="263"/>
            <ac:spMk id="26" creationId="{9782F52E-0F94-4BFC-9F89-B054DDEAB9EF}"/>
          </ac:spMkLst>
        </pc:spChg>
        <pc:spChg chg="add del">
          <ac:chgData name="Marshall Ballard" userId="b352fbec-3aec-4215-a8a8-9fdd6a7445c1" providerId="ADAL" clId="{B3CD897A-8F1D-4FB9-BF8C-02E0BC4874AB}" dt="2019-04-02T16:10:02.057" v="2006" actId="26606"/>
          <ac:spMkLst>
            <pc:docMk/>
            <pc:sldMk cId="3544615579" sldId="263"/>
            <ac:spMk id="28" creationId="{3A3C2D7E-3F2E-404E-9B30-CB12DC972D50}"/>
          </ac:spMkLst>
        </pc:spChg>
        <pc:spChg chg="add del">
          <ac:chgData name="Marshall Ballard" userId="b352fbec-3aec-4215-a8a8-9fdd6a7445c1" providerId="ADAL" clId="{B3CD897A-8F1D-4FB9-BF8C-02E0BC4874AB}" dt="2019-04-02T16:10:02.057" v="2006" actId="26606"/>
          <ac:spMkLst>
            <pc:docMk/>
            <pc:sldMk cId="3544615579" sldId="263"/>
            <ac:spMk id="29" creationId="{F1F7FD00-BF97-4325-B7C2-E451F20840A7}"/>
          </ac:spMkLst>
        </pc:spChg>
        <pc:spChg chg="add del">
          <ac:chgData name="Marshall Ballard" userId="b352fbec-3aec-4215-a8a8-9fdd6a7445c1" providerId="ADAL" clId="{B3CD897A-8F1D-4FB9-BF8C-02E0BC4874AB}" dt="2019-04-02T16:10:04.112" v="2008" actId="26606"/>
          <ac:spMkLst>
            <pc:docMk/>
            <pc:sldMk cId="3544615579" sldId="263"/>
            <ac:spMk id="31" creationId="{0B0685DC-0CEE-482C-8A89-7A85EECA3D93}"/>
          </ac:spMkLst>
        </pc:spChg>
        <pc:spChg chg="add del">
          <ac:chgData name="Marshall Ballard" userId="b352fbec-3aec-4215-a8a8-9fdd6a7445c1" providerId="ADAL" clId="{B3CD897A-8F1D-4FB9-BF8C-02E0BC4874AB}" dt="2019-04-02T16:10:04.112" v="2008" actId="26606"/>
          <ac:spMkLst>
            <pc:docMk/>
            <pc:sldMk cId="3544615579" sldId="263"/>
            <ac:spMk id="32" creationId="{A31628A5-06CF-426B-948A-59ED234C9D1A}"/>
          </ac:spMkLst>
        </pc:spChg>
        <pc:spChg chg="add del">
          <ac:chgData name="Marshall Ballard" userId="b352fbec-3aec-4215-a8a8-9fdd6a7445c1" providerId="ADAL" clId="{B3CD897A-8F1D-4FB9-BF8C-02E0BC4874AB}" dt="2019-04-02T16:10:09.476" v="2010" actId="26606"/>
          <ac:spMkLst>
            <pc:docMk/>
            <pc:sldMk cId="3544615579" sldId="263"/>
            <ac:spMk id="35" creationId="{CD306B45-25EE-434D-ABA9-A27B79320CFF}"/>
          </ac:spMkLst>
        </pc:spChg>
        <pc:spChg chg="add del">
          <ac:chgData name="Marshall Ballard" userId="b352fbec-3aec-4215-a8a8-9fdd6a7445c1" providerId="ADAL" clId="{B3CD897A-8F1D-4FB9-BF8C-02E0BC4874AB}" dt="2019-04-02T16:10:09.476" v="2010" actId="26606"/>
          <ac:spMkLst>
            <pc:docMk/>
            <pc:sldMk cId="3544615579" sldId="263"/>
            <ac:spMk id="36" creationId="{0A42F85E-4939-431E-8B4A-EC07C8E0AB65}"/>
          </ac:spMkLst>
        </pc:spChg>
        <pc:grpChg chg="add del">
          <ac:chgData name="Marshall Ballard" userId="b352fbec-3aec-4215-a8a8-9fdd6a7445c1" providerId="ADAL" clId="{B3CD897A-8F1D-4FB9-BF8C-02E0BC4874AB}" dt="2019-04-02T16:09:58.420" v="2003" actId="26606"/>
          <ac:grpSpMkLst>
            <pc:docMk/>
            <pc:sldMk cId="3544615579" sldId="263"/>
            <ac:grpSpMk id="10" creationId="{3C6C0BD2-8B3C-4042-B4EE-5DB7665A3736}"/>
          </ac:grpSpMkLst>
        </pc:grpChg>
        <pc:grpChg chg="add del">
          <ac:chgData name="Marshall Ballard" userId="b352fbec-3aec-4215-a8a8-9fdd6a7445c1" providerId="ADAL" clId="{B3CD897A-8F1D-4FB9-BF8C-02E0BC4874AB}" dt="2019-04-02T16:10:09.476" v="2010" actId="26606"/>
          <ac:grpSpMkLst>
            <pc:docMk/>
            <pc:sldMk cId="3544615579" sldId="263"/>
            <ac:grpSpMk id="14" creationId="{5D2B17EF-74EB-4C33-B2E2-8E727B2E7D68}"/>
          </ac:grpSpMkLst>
        </pc:grpChg>
        <pc:picChg chg="add del mod">
          <ac:chgData name="Marshall Ballard" userId="b352fbec-3aec-4215-a8a8-9fdd6a7445c1" providerId="ADAL" clId="{B3CD897A-8F1D-4FB9-BF8C-02E0BC4874AB}" dt="2019-03-29T04:20:55.040" v="681" actId="478"/>
          <ac:picMkLst>
            <pc:docMk/>
            <pc:sldMk cId="3544615579" sldId="263"/>
            <ac:picMk id="4" creationId="{4AD32DA3-E20F-4FD1-B797-8ACBA3E9ABDD}"/>
          </ac:picMkLst>
        </pc:picChg>
        <pc:cxnChg chg="add del">
          <ac:chgData name="Marshall Ballard" userId="b352fbec-3aec-4215-a8a8-9fdd6a7445c1" providerId="ADAL" clId="{B3CD897A-8F1D-4FB9-BF8C-02E0BC4874AB}" dt="2019-04-02T16:10:04.112" v="2008" actId="26606"/>
          <ac:cxnSpMkLst>
            <pc:docMk/>
            <pc:sldMk cId="3544615579" sldId="263"/>
            <ac:cxnSpMk id="33" creationId="{2D902729-F83B-46AA-B572-057BD32A6991}"/>
          </ac:cxnSpMkLst>
        </pc:cxnChg>
        <pc:cxnChg chg="add del">
          <ac:chgData name="Marshall Ballard" userId="b352fbec-3aec-4215-a8a8-9fdd6a7445c1" providerId="ADAL" clId="{B3CD897A-8F1D-4FB9-BF8C-02E0BC4874AB}" dt="2019-04-02T16:10:09.476" v="2010" actId="26606"/>
          <ac:cxnSpMkLst>
            <pc:docMk/>
            <pc:sldMk cId="3544615579" sldId="263"/>
            <ac:cxnSpMk id="37" creationId="{27EBB3F9-D6F7-4F6A-8843-9FEBA15E4969}"/>
          </ac:cxnSpMkLst>
        </pc:cxnChg>
      </pc:sldChg>
      <pc:sldChg chg="addSp modSp add del">
        <pc:chgData name="Marshall Ballard" userId="b352fbec-3aec-4215-a8a8-9fdd6a7445c1" providerId="ADAL" clId="{B3CD897A-8F1D-4FB9-BF8C-02E0BC4874AB}" dt="2019-04-08T03:24:11.194" v="4533" actId="2696"/>
        <pc:sldMkLst>
          <pc:docMk/>
          <pc:sldMk cId="1843490118" sldId="264"/>
        </pc:sldMkLst>
        <pc:spChg chg="mod">
          <ac:chgData name="Marshall Ballard" userId="b352fbec-3aec-4215-a8a8-9fdd6a7445c1" providerId="ADAL" clId="{B3CD897A-8F1D-4FB9-BF8C-02E0BC4874AB}" dt="2019-03-29T04:23:43.266" v="716" actId="1076"/>
          <ac:spMkLst>
            <pc:docMk/>
            <pc:sldMk cId="1843490118" sldId="264"/>
            <ac:spMk id="2" creationId="{DAFD07D0-F918-4A5F-A5A9-6A3255A7A2D7}"/>
          </ac:spMkLst>
        </pc:spChg>
        <pc:spChg chg="mod">
          <ac:chgData name="Marshall Ballard" userId="b352fbec-3aec-4215-a8a8-9fdd6a7445c1" providerId="ADAL" clId="{B3CD897A-8F1D-4FB9-BF8C-02E0BC4874AB}" dt="2019-03-29T05:27:45.899" v="728" actId="14100"/>
          <ac:spMkLst>
            <pc:docMk/>
            <pc:sldMk cId="1843490118" sldId="264"/>
            <ac:spMk id="3" creationId="{89603E5B-3860-4B8A-A767-507E42759567}"/>
          </ac:spMkLst>
        </pc:spChg>
        <pc:spChg chg="add mod">
          <ac:chgData name="Marshall Ballard" userId="b352fbec-3aec-4215-a8a8-9fdd6a7445c1" providerId="ADAL" clId="{B3CD897A-8F1D-4FB9-BF8C-02E0BC4874AB}" dt="2019-03-29T04:23:54.613" v="725" actId="14100"/>
          <ac:spMkLst>
            <pc:docMk/>
            <pc:sldMk cId="1843490118" sldId="264"/>
            <ac:spMk id="4" creationId="{61D1F828-8A7B-4CED-8B47-3C3C5EC6F851}"/>
          </ac:spMkLst>
        </pc:spChg>
        <pc:picChg chg="add">
          <ac:chgData name="Marshall Ballard" userId="b352fbec-3aec-4215-a8a8-9fdd6a7445c1" providerId="ADAL" clId="{B3CD897A-8F1D-4FB9-BF8C-02E0BC4874AB}" dt="2019-03-29T04:24:34.563" v="726"/>
          <ac:picMkLst>
            <pc:docMk/>
            <pc:sldMk cId="1843490118" sldId="264"/>
            <ac:picMk id="5" creationId="{2DE7BEEC-A36F-408E-9019-2C494E0F9BD2}"/>
          </ac:picMkLst>
        </pc:picChg>
      </pc:sldChg>
      <pc:sldChg chg="addSp modSp add">
        <pc:chgData name="Marshall Ballard" userId="b352fbec-3aec-4215-a8a8-9fdd6a7445c1" providerId="ADAL" clId="{B3CD897A-8F1D-4FB9-BF8C-02E0BC4874AB}" dt="2019-04-08T04:39:51.511" v="6230" actId="20577"/>
        <pc:sldMkLst>
          <pc:docMk/>
          <pc:sldMk cId="1658340164" sldId="265"/>
        </pc:sldMkLst>
        <pc:spChg chg="mod">
          <ac:chgData name="Marshall Ballard" userId="b352fbec-3aec-4215-a8a8-9fdd6a7445c1" providerId="ADAL" clId="{B3CD897A-8F1D-4FB9-BF8C-02E0BC4874AB}" dt="2019-04-02T18:46:46.667" v="2276" actId="20577"/>
          <ac:spMkLst>
            <pc:docMk/>
            <pc:sldMk cId="1658340164" sldId="265"/>
            <ac:spMk id="2" creationId="{6D92590E-7E47-4B78-94DD-32F4CCC4CE1D}"/>
          </ac:spMkLst>
        </pc:spChg>
        <pc:spChg chg="mod">
          <ac:chgData name="Marshall Ballard" userId="b352fbec-3aec-4215-a8a8-9fdd6a7445c1" providerId="ADAL" clId="{B3CD897A-8F1D-4FB9-BF8C-02E0BC4874AB}" dt="2019-04-08T04:39:51.511" v="6230" actId="20577"/>
          <ac:spMkLst>
            <pc:docMk/>
            <pc:sldMk cId="1658340164" sldId="265"/>
            <ac:spMk id="3" creationId="{C890C661-40AA-48D3-85C4-58891E6A11C1}"/>
          </ac:spMkLst>
        </pc:spChg>
        <pc:spChg chg="add">
          <ac:chgData name="Marshall Ballard" userId="b352fbec-3aec-4215-a8a8-9fdd6a7445c1" providerId="ADAL" clId="{B3CD897A-8F1D-4FB9-BF8C-02E0BC4874AB}" dt="2019-04-02T18:46:38.016" v="2260"/>
          <ac:spMkLst>
            <pc:docMk/>
            <pc:sldMk cId="1658340164" sldId="265"/>
            <ac:spMk id="4" creationId="{D36C3F33-DA1A-4101-9B41-88731EE3AA38}"/>
          </ac:spMkLst>
        </pc:spChg>
      </pc:sldChg>
      <pc:sldChg chg="modSp add">
        <pc:chgData name="Marshall Ballard" userId="b352fbec-3aec-4215-a8a8-9fdd6a7445c1" providerId="ADAL" clId="{B3CD897A-8F1D-4FB9-BF8C-02E0BC4874AB}" dt="2019-04-08T04:37:51.738" v="6227" actId="14100"/>
        <pc:sldMkLst>
          <pc:docMk/>
          <pc:sldMk cId="1757394511" sldId="266"/>
        </pc:sldMkLst>
        <pc:spChg chg="mod">
          <ac:chgData name="Marshall Ballard" userId="b352fbec-3aec-4215-a8a8-9fdd6a7445c1" providerId="ADAL" clId="{B3CD897A-8F1D-4FB9-BF8C-02E0BC4874AB}" dt="2019-04-01T20:40:42.674" v="744" actId="20577"/>
          <ac:spMkLst>
            <pc:docMk/>
            <pc:sldMk cId="1757394511" sldId="266"/>
            <ac:spMk id="2" creationId="{F4684B34-C070-4C19-BB74-14C75BC3962A}"/>
          </ac:spMkLst>
        </pc:spChg>
        <pc:spChg chg="mod">
          <ac:chgData name="Marshall Ballard" userId="b352fbec-3aec-4215-a8a8-9fdd6a7445c1" providerId="ADAL" clId="{B3CD897A-8F1D-4FB9-BF8C-02E0BC4874AB}" dt="2019-04-08T04:37:51.738" v="6227" actId="14100"/>
          <ac:spMkLst>
            <pc:docMk/>
            <pc:sldMk cId="1757394511" sldId="266"/>
            <ac:spMk id="3" creationId="{A07E107B-18E8-4543-84C1-84164B06BE7F}"/>
          </ac:spMkLst>
        </pc:spChg>
      </pc:sldChg>
      <pc:sldChg chg="delSp modSp add">
        <pc:chgData name="Marshall Ballard" userId="b352fbec-3aec-4215-a8a8-9fdd6a7445c1" providerId="ADAL" clId="{B3CD897A-8F1D-4FB9-BF8C-02E0BC4874AB}" dt="2019-04-08T01:12:56.490" v="3620" actId="20577"/>
        <pc:sldMkLst>
          <pc:docMk/>
          <pc:sldMk cId="0" sldId="269"/>
        </pc:sldMkLst>
        <pc:spChg chg="mod">
          <ac:chgData name="Marshall Ballard" userId="b352fbec-3aec-4215-a8a8-9fdd6a7445c1" providerId="ADAL" clId="{B3CD897A-8F1D-4FB9-BF8C-02E0BC4874AB}" dt="2019-04-08T01:12:56.490" v="3620" actId="20577"/>
          <ac:spMkLst>
            <pc:docMk/>
            <pc:sldMk cId="0" sldId="269"/>
            <ac:spMk id="21507" creationId="{AF4A20E7-3801-4E71-97EE-95A8764E83B0}"/>
          </ac:spMkLst>
        </pc:spChg>
        <pc:spChg chg="del">
          <ac:chgData name="Marshall Ballard" userId="b352fbec-3aec-4215-a8a8-9fdd6a7445c1" providerId="ADAL" clId="{B3CD897A-8F1D-4FB9-BF8C-02E0BC4874AB}" dt="2019-04-07T23:04:31.122" v="3597" actId="478"/>
          <ac:spMkLst>
            <pc:docMk/>
            <pc:sldMk cId="0" sldId="269"/>
            <ac:spMk id="21508" creationId="{51265893-7B1F-41A4-9E4A-739B2EDCAA94}"/>
          </ac:spMkLst>
        </pc:spChg>
        <pc:spChg chg="del">
          <ac:chgData name="Marshall Ballard" userId="b352fbec-3aec-4215-a8a8-9fdd6a7445c1" providerId="ADAL" clId="{B3CD897A-8F1D-4FB9-BF8C-02E0BC4874AB}" dt="2019-04-07T23:04:33.091" v="3598" actId="478"/>
          <ac:spMkLst>
            <pc:docMk/>
            <pc:sldMk cId="0" sldId="269"/>
            <ac:spMk id="21509" creationId="{5B81FD7E-BEBF-47A7-AFD1-3C9EB37BDD5A}"/>
          </ac:spMkLst>
        </pc:spChg>
        <pc:spChg chg="del">
          <ac:chgData name="Marshall Ballard" userId="b352fbec-3aec-4215-a8a8-9fdd6a7445c1" providerId="ADAL" clId="{B3CD897A-8F1D-4FB9-BF8C-02E0BC4874AB}" dt="2019-04-07T23:04:34.485" v="3599" actId="478"/>
          <ac:spMkLst>
            <pc:docMk/>
            <pc:sldMk cId="0" sldId="269"/>
            <ac:spMk id="21510" creationId="{C89CCFFF-C064-40C2-8DA0-F006DB1D218E}"/>
          </ac:spMkLst>
        </pc:spChg>
      </pc:sldChg>
      <pc:sldChg chg="delSp modSp add">
        <pc:chgData name="Marshall Ballard" userId="b352fbec-3aec-4215-a8a8-9fdd6a7445c1" providerId="ADAL" clId="{B3CD897A-8F1D-4FB9-BF8C-02E0BC4874AB}" dt="2019-04-08T01:12:48.135" v="3619" actId="20577"/>
        <pc:sldMkLst>
          <pc:docMk/>
          <pc:sldMk cId="0" sldId="270"/>
        </pc:sldMkLst>
        <pc:spChg chg="mod">
          <ac:chgData name="Marshall Ballard" userId="b352fbec-3aec-4215-a8a8-9fdd6a7445c1" providerId="ADAL" clId="{B3CD897A-8F1D-4FB9-BF8C-02E0BC4874AB}" dt="2019-04-08T01:12:48.135" v="3619" actId="20577"/>
          <ac:spMkLst>
            <pc:docMk/>
            <pc:sldMk cId="0" sldId="270"/>
            <ac:spMk id="22531" creationId="{994EBDD3-31D6-4EC9-920C-DDA609839E54}"/>
          </ac:spMkLst>
        </pc:spChg>
        <pc:spChg chg="del">
          <ac:chgData name="Marshall Ballard" userId="b352fbec-3aec-4215-a8a8-9fdd6a7445c1" providerId="ADAL" clId="{B3CD897A-8F1D-4FB9-BF8C-02E0BC4874AB}" dt="2019-04-04T17:34:23.274" v="3219" actId="478"/>
          <ac:spMkLst>
            <pc:docMk/>
            <pc:sldMk cId="0" sldId="270"/>
            <ac:spMk id="22532" creationId="{D6AE36B4-B966-472B-A953-EE32474B0781}"/>
          </ac:spMkLst>
        </pc:spChg>
        <pc:spChg chg="del">
          <ac:chgData name="Marshall Ballard" userId="b352fbec-3aec-4215-a8a8-9fdd6a7445c1" providerId="ADAL" clId="{B3CD897A-8F1D-4FB9-BF8C-02E0BC4874AB}" dt="2019-04-04T17:34:24.512" v="3220" actId="478"/>
          <ac:spMkLst>
            <pc:docMk/>
            <pc:sldMk cId="0" sldId="270"/>
            <ac:spMk id="22533" creationId="{B697331A-B2F2-4A20-90BE-96CEA6238BE3}"/>
          </ac:spMkLst>
        </pc:spChg>
        <pc:spChg chg="del">
          <ac:chgData name="Marshall Ballard" userId="b352fbec-3aec-4215-a8a8-9fdd6a7445c1" providerId="ADAL" clId="{B3CD897A-8F1D-4FB9-BF8C-02E0BC4874AB}" dt="2019-04-04T17:34:26.043" v="3221" actId="478"/>
          <ac:spMkLst>
            <pc:docMk/>
            <pc:sldMk cId="0" sldId="270"/>
            <ac:spMk id="22534" creationId="{4702A207-27F2-4876-84BB-B7898332DD8B}"/>
          </ac:spMkLst>
        </pc:spChg>
      </pc:sldChg>
      <pc:sldChg chg="delSp modSp">
        <pc:chgData name="Marshall Ballard" userId="b352fbec-3aec-4215-a8a8-9fdd6a7445c1" providerId="ADAL" clId="{B3CD897A-8F1D-4FB9-BF8C-02E0BC4874AB}" dt="2019-04-07T23:02:08.051" v="3563" actId="478"/>
        <pc:sldMkLst>
          <pc:docMk/>
          <pc:sldMk cId="0" sldId="287"/>
        </pc:sldMkLst>
        <pc:spChg chg="mod">
          <ac:chgData name="Marshall Ballard" userId="b352fbec-3aec-4215-a8a8-9fdd6a7445c1" providerId="ADAL" clId="{B3CD897A-8F1D-4FB9-BF8C-02E0BC4874AB}" dt="2019-04-02T16:13:33.102" v="2022" actId="20577"/>
          <ac:spMkLst>
            <pc:docMk/>
            <pc:sldMk cId="0" sldId="287"/>
            <ac:spMk id="39938" creationId="{0008A408-3679-4D45-9A49-E5E4461B8A90}"/>
          </ac:spMkLst>
        </pc:spChg>
        <pc:spChg chg="del">
          <ac:chgData name="Marshall Ballard" userId="b352fbec-3aec-4215-a8a8-9fdd6a7445c1" providerId="ADAL" clId="{B3CD897A-8F1D-4FB9-BF8C-02E0BC4874AB}" dt="2019-04-07T23:02:05.161" v="3561" actId="478"/>
          <ac:spMkLst>
            <pc:docMk/>
            <pc:sldMk cId="0" sldId="287"/>
            <ac:spMk id="39940" creationId="{AE5377FD-F29C-42CF-8244-CB5B2CB9488D}"/>
          </ac:spMkLst>
        </pc:spChg>
        <pc:spChg chg="del">
          <ac:chgData name="Marshall Ballard" userId="b352fbec-3aec-4215-a8a8-9fdd6a7445c1" providerId="ADAL" clId="{B3CD897A-8F1D-4FB9-BF8C-02E0BC4874AB}" dt="2019-04-07T23:02:06.551" v="3562" actId="478"/>
          <ac:spMkLst>
            <pc:docMk/>
            <pc:sldMk cId="0" sldId="287"/>
            <ac:spMk id="39941" creationId="{2BD2E055-D0F9-4459-AF81-1203782B9855}"/>
          </ac:spMkLst>
        </pc:spChg>
        <pc:spChg chg="del">
          <ac:chgData name="Marshall Ballard" userId="b352fbec-3aec-4215-a8a8-9fdd6a7445c1" providerId="ADAL" clId="{B3CD897A-8F1D-4FB9-BF8C-02E0BC4874AB}" dt="2019-04-07T23:02:08.051" v="3563" actId="478"/>
          <ac:spMkLst>
            <pc:docMk/>
            <pc:sldMk cId="0" sldId="287"/>
            <ac:spMk id="39942" creationId="{FDDC90F0-5AEB-4653-9ED2-700C744FFB0D}"/>
          </ac:spMkLst>
        </pc:spChg>
      </pc:sldChg>
      <pc:sldChg chg="delSp modSp">
        <pc:chgData name="Marshall Ballard" userId="b352fbec-3aec-4215-a8a8-9fdd6a7445c1" providerId="ADAL" clId="{B3CD897A-8F1D-4FB9-BF8C-02E0BC4874AB}" dt="2019-04-07T23:02:13.924" v="3566" actId="478"/>
        <pc:sldMkLst>
          <pc:docMk/>
          <pc:sldMk cId="0" sldId="288"/>
        </pc:sldMkLst>
        <pc:spChg chg="mod">
          <ac:chgData name="Marshall Ballard" userId="b352fbec-3aec-4215-a8a8-9fdd6a7445c1" providerId="ADAL" clId="{B3CD897A-8F1D-4FB9-BF8C-02E0BC4874AB}" dt="2019-04-02T18:39:29.982" v="2208" actId="20577"/>
          <ac:spMkLst>
            <pc:docMk/>
            <pc:sldMk cId="0" sldId="288"/>
            <ac:spMk id="40962" creationId="{487D9817-B089-4804-AFBA-73E09ABBBDFB}"/>
          </ac:spMkLst>
        </pc:spChg>
        <pc:spChg chg="mod">
          <ac:chgData name="Marshall Ballard" userId="b352fbec-3aec-4215-a8a8-9fdd6a7445c1" providerId="ADAL" clId="{B3CD897A-8F1D-4FB9-BF8C-02E0BC4874AB}" dt="2019-04-02T16:38:28.598" v="2178" actId="20577"/>
          <ac:spMkLst>
            <pc:docMk/>
            <pc:sldMk cId="0" sldId="288"/>
            <ac:spMk id="40963" creationId="{05C3FFD9-49C7-4FEF-81E2-F52CFC21128B}"/>
          </ac:spMkLst>
        </pc:spChg>
        <pc:spChg chg="del">
          <ac:chgData name="Marshall Ballard" userId="b352fbec-3aec-4215-a8a8-9fdd6a7445c1" providerId="ADAL" clId="{B3CD897A-8F1D-4FB9-BF8C-02E0BC4874AB}" dt="2019-04-07T23:02:10.832" v="3564" actId="478"/>
          <ac:spMkLst>
            <pc:docMk/>
            <pc:sldMk cId="0" sldId="288"/>
            <ac:spMk id="40964" creationId="{C27D9DC8-55A3-48FE-9281-967EE98258E8}"/>
          </ac:spMkLst>
        </pc:spChg>
        <pc:spChg chg="del">
          <ac:chgData name="Marshall Ballard" userId="b352fbec-3aec-4215-a8a8-9fdd6a7445c1" providerId="ADAL" clId="{B3CD897A-8F1D-4FB9-BF8C-02E0BC4874AB}" dt="2019-04-07T23:02:12.650" v="3565" actId="478"/>
          <ac:spMkLst>
            <pc:docMk/>
            <pc:sldMk cId="0" sldId="288"/>
            <ac:spMk id="40965" creationId="{D1ABFA99-42AE-4B58-920A-185B8B8980A3}"/>
          </ac:spMkLst>
        </pc:spChg>
        <pc:spChg chg="del">
          <ac:chgData name="Marshall Ballard" userId="b352fbec-3aec-4215-a8a8-9fdd6a7445c1" providerId="ADAL" clId="{B3CD897A-8F1D-4FB9-BF8C-02E0BC4874AB}" dt="2019-04-07T23:02:13.924" v="3566" actId="478"/>
          <ac:spMkLst>
            <pc:docMk/>
            <pc:sldMk cId="0" sldId="288"/>
            <ac:spMk id="40966" creationId="{0E620594-1F71-4DE3-9DB6-9668B53E5C0F}"/>
          </ac:spMkLst>
        </pc:spChg>
      </pc:sldChg>
      <pc:sldChg chg="addSp modSp add modNotesTx">
        <pc:chgData name="Marshall Ballard" userId="b352fbec-3aec-4215-a8a8-9fdd6a7445c1" providerId="ADAL" clId="{B3CD897A-8F1D-4FB9-BF8C-02E0BC4874AB}" dt="2019-04-02T18:58:03.530" v="2859" actId="20577"/>
        <pc:sldMkLst>
          <pc:docMk/>
          <pc:sldMk cId="236210420" sldId="289"/>
        </pc:sldMkLst>
        <pc:spChg chg="mod">
          <ac:chgData name="Marshall Ballard" userId="b352fbec-3aec-4215-a8a8-9fdd6a7445c1" providerId="ADAL" clId="{B3CD897A-8F1D-4FB9-BF8C-02E0BC4874AB}" dt="2019-04-02T18:49:39.040" v="2347" actId="27636"/>
          <ac:spMkLst>
            <pc:docMk/>
            <pc:sldMk cId="236210420" sldId="289"/>
            <ac:spMk id="2" creationId="{9799A11B-05B2-4CD5-A901-7DC13612A97F}"/>
          </ac:spMkLst>
        </pc:spChg>
        <pc:spChg chg="mod">
          <ac:chgData name="Marshall Ballard" userId="b352fbec-3aec-4215-a8a8-9fdd6a7445c1" providerId="ADAL" clId="{B3CD897A-8F1D-4FB9-BF8C-02E0BC4874AB}" dt="2019-04-02T18:54:44.111" v="2622" actId="20577"/>
          <ac:spMkLst>
            <pc:docMk/>
            <pc:sldMk cId="236210420" sldId="289"/>
            <ac:spMk id="3" creationId="{BA3C2606-FC7B-4A52-B7F4-6C76A0894D3E}"/>
          </ac:spMkLst>
        </pc:spChg>
        <pc:spChg chg="add">
          <ac:chgData name="Marshall Ballard" userId="b352fbec-3aec-4215-a8a8-9fdd6a7445c1" providerId="ADAL" clId="{B3CD897A-8F1D-4FB9-BF8C-02E0BC4874AB}" dt="2019-04-02T18:48:30.115" v="2315"/>
          <ac:spMkLst>
            <pc:docMk/>
            <pc:sldMk cId="236210420" sldId="289"/>
            <ac:spMk id="4" creationId="{E4F4427D-C072-4719-B403-EBBBBDDB2D37}"/>
          </ac:spMkLst>
        </pc:spChg>
      </pc:sldChg>
      <pc:sldChg chg="addSp delSp modSp">
        <pc:chgData name="Marshall Ballard" userId="b352fbec-3aec-4215-a8a8-9fdd6a7445c1" providerId="ADAL" clId="{B3CD897A-8F1D-4FB9-BF8C-02E0BC4874AB}" dt="2019-04-02T19:05:27.400" v="2982" actId="1076"/>
        <pc:sldMkLst>
          <pc:docMk/>
          <pc:sldMk cId="0" sldId="291"/>
        </pc:sldMkLst>
        <pc:spChg chg="add mod">
          <ac:chgData name="Marshall Ballard" userId="b352fbec-3aec-4215-a8a8-9fdd6a7445c1" providerId="ADAL" clId="{B3CD897A-8F1D-4FB9-BF8C-02E0BC4874AB}" dt="2019-04-02T19:05:21.780" v="2980" actId="1076"/>
          <ac:spMkLst>
            <pc:docMk/>
            <pc:sldMk cId="0" sldId="291"/>
            <ac:spMk id="4" creationId="{473B7976-8967-4F3F-831B-AA14844A53E5}"/>
          </ac:spMkLst>
        </pc:spChg>
        <pc:spChg chg="del mod">
          <ac:chgData name="Marshall Ballard" userId="b352fbec-3aec-4215-a8a8-9fdd6a7445c1" providerId="ADAL" clId="{B3CD897A-8F1D-4FB9-BF8C-02E0BC4874AB}" dt="2019-04-02T19:02:18.098" v="2964" actId="478"/>
          <ac:spMkLst>
            <pc:docMk/>
            <pc:sldMk cId="0" sldId="291"/>
            <ac:spMk id="44037" creationId="{4644ECAF-9335-4792-AF3B-4A5DEF5E2BE7}"/>
          </ac:spMkLst>
        </pc:spChg>
        <pc:spChg chg="del">
          <ac:chgData name="Marshall Ballard" userId="b352fbec-3aec-4215-a8a8-9fdd6a7445c1" providerId="ADAL" clId="{B3CD897A-8F1D-4FB9-BF8C-02E0BC4874AB}" dt="2019-04-02T19:02:16.130" v="2963" actId="478"/>
          <ac:spMkLst>
            <pc:docMk/>
            <pc:sldMk cId="0" sldId="291"/>
            <ac:spMk id="44038" creationId="{33387712-5535-4DF1-A781-56D28CDDEF20}"/>
          </ac:spMkLst>
        </pc:spChg>
        <pc:spChg chg="mod">
          <ac:chgData name="Marshall Ballard" userId="b352fbec-3aec-4215-a8a8-9fdd6a7445c1" providerId="ADAL" clId="{B3CD897A-8F1D-4FB9-BF8C-02E0BC4874AB}" dt="2019-04-02T19:02:27.218" v="2968" actId="20577"/>
          <ac:spMkLst>
            <pc:docMk/>
            <pc:sldMk cId="0" sldId="291"/>
            <ac:spMk id="44040" creationId="{CF638E18-3131-45DF-B7DE-06200B619750}"/>
          </ac:spMkLst>
        </pc:spChg>
        <pc:spChg chg="del">
          <ac:chgData name="Marshall Ballard" userId="b352fbec-3aec-4215-a8a8-9fdd6a7445c1" providerId="ADAL" clId="{B3CD897A-8F1D-4FB9-BF8C-02E0BC4874AB}" dt="2019-04-02T19:00:59.803" v="2909" actId="478"/>
          <ac:spMkLst>
            <pc:docMk/>
            <pc:sldMk cId="0" sldId="291"/>
            <ac:spMk id="44041" creationId="{2793E995-7171-4EDC-B3D7-CC999DA6BC91}"/>
          </ac:spMkLst>
        </pc:spChg>
        <pc:spChg chg="del">
          <ac:chgData name="Marshall Ballard" userId="b352fbec-3aec-4215-a8a8-9fdd6a7445c1" providerId="ADAL" clId="{B3CD897A-8F1D-4FB9-BF8C-02E0BC4874AB}" dt="2019-04-02T19:01:03.519" v="2910" actId="478"/>
          <ac:spMkLst>
            <pc:docMk/>
            <pc:sldMk cId="0" sldId="291"/>
            <ac:spMk id="44042" creationId="{114E3250-5ECE-4118-B093-75CA8EAE505B}"/>
          </ac:spMkLst>
        </pc:spChg>
        <pc:spChg chg="del mod">
          <ac:chgData name="Marshall Ballard" userId="b352fbec-3aec-4215-a8a8-9fdd6a7445c1" providerId="ADAL" clId="{B3CD897A-8F1D-4FB9-BF8C-02E0BC4874AB}" dt="2019-04-02T19:01:08.967" v="2913" actId="478"/>
          <ac:spMkLst>
            <pc:docMk/>
            <pc:sldMk cId="0" sldId="291"/>
            <ac:spMk id="44043" creationId="{B168F3E2-3C7E-460D-B198-2A19D4AFAE16}"/>
          </ac:spMkLst>
        </pc:spChg>
        <pc:picChg chg="add mod">
          <ac:chgData name="Marshall Ballard" userId="b352fbec-3aec-4215-a8a8-9fdd6a7445c1" providerId="ADAL" clId="{B3CD897A-8F1D-4FB9-BF8C-02E0BC4874AB}" dt="2019-04-02T19:05:27.400" v="2982" actId="1076"/>
          <ac:picMkLst>
            <pc:docMk/>
            <pc:sldMk cId="0" sldId="291"/>
            <ac:picMk id="3" creationId="{1EA71965-9E13-43EE-B97E-9F459FB254B8}"/>
          </ac:picMkLst>
        </pc:picChg>
        <pc:cxnChg chg="del">
          <ac:chgData name="Marshall Ballard" userId="b352fbec-3aec-4215-a8a8-9fdd6a7445c1" providerId="ADAL" clId="{B3CD897A-8F1D-4FB9-BF8C-02E0BC4874AB}" dt="2019-04-02T19:02:13.988" v="2962" actId="478"/>
          <ac:cxnSpMkLst>
            <pc:docMk/>
            <pc:sldMk cId="0" sldId="291"/>
            <ac:cxnSpMk id="44039" creationId="{C1EFE632-BBDE-4AFD-ACC5-A106A5ED81B2}"/>
          </ac:cxnSpMkLst>
        </pc:cxnChg>
      </pc:sldChg>
      <pc:sldChg chg="delSp modSp">
        <pc:chgData name="Marshall Ballard" userId="b352fbec-3aec-4215-a8a8-9fdd6a7445c1" providerId="ADAL" clId="{B3CD897A-8F1D-4FB9-BF8C-02E0BC4874AB}" dt="2019-04-07T23:02:54.541" v="3569" actId="478"/>
        <pc:sldMkLst>
          <pc:docMk/>
          <pc:sldMk cId="0" sldId="292"/>
        </pc:sldMkLst>
        <pc:spChg chg="mod">
          <ac:chgData name="Marshall Ballard" userId="b352fbec-3aec-4215-a8a8-9fdd6a7445c1" providerId="ADAL" clId="{B3CD897A-8F1D-4FB9-BF8C-02E0BC4874AB}" dt="2019-04-04T17:28:15.463" v="3162" actId="20577"/>
          <ac:spMkLst>
            <pc:docMk/>
            <pc:sldMk cId="0" sldId="292"/>
            <ac:spMk id="45058" creationId="{C951B67D-C332-4E46-855F-25E5CA7710B5}"/>
          </ac:spMkLst>
        </pc:spChg>
        <pc:spChg chg="del">
          <ac:chgData name="Marshall Ballard" userId="b352fbec-3aec-4215-a8a8-9fdd6a7445c1" providerId="ADAL" clId="{B3CD897A-8F1D-4FB9-BF8C-02E0BC4874AB}" dt="2019-04-07T23:02:51.848" v="3567" actId="478"/>
          <ac:spMkLst>
            <pc:docMk/>
            <pc:sldMk cId="0" sldId="292"/>
            <ac:spMk id="45060" creationId="{7AB8613D-E4D7-4088-9520-95E398BE9F6B}"/>
          </ac:spMkLst>
        </pc:spChg>
        <pc:spChg chg="del">
          <ac:chgData name="Marshall Ballard" userId="b352fbec-3aec-4215-a8a8-9fdd6a7445c1" providerId="ADAL" clId="{B3CD897A-8F1D-4FB9-BF8C-02E0BC4874AB}" dt="2019-04-07T23:02:53.164" v="3568" actId="478"/>
          <ac:spMkLst>
            <pc:docMk/>
            <pc:sldMk cId="0" sldId="292"/>
            <ac:spMk id="45061" creationId="{76892D3E-95EF-463F-91D6-5C4AEF0B9812}"/>
          </ac:spMkLst>
        </pc:spChg>
        <pc:spChg chg="del">
          <ac:chgData name="Marshall Ballard" userId="b352fbec-3aec-4215-a8a8-9fdd6a7445c1" providerId="ADAL" clId="{B3CD897A-8F1D-4FB9-BF8C-02E0BC4874AB}" dt="2019-04-07T23:02:54.541" v="3569" actId="478"/>
          <ac:spMkLst>
            <pc:docMk/>
            <pc:sldMk cId="0" sldId="292"/>
            <ac:spMk id="45062" creationId="{44D58618-06F9-4BFB-865D-AC56ABF2AEFE}"/>
          </ac:spMkLst>
        </pc:spChg>
      </pc:sldChg>
      <pc:sldChg chg="delSp modSp">
        <pc:chgData name="Marshall Ballard" userId="b352fbec-3aec-4215-a8a8-9fdd6a7445c1" providerId="ADAL" clId="{B3CD897A-8F1D-4FB9-BF8C-02E0BC4874AB}" dt="2019-04-07T23:03:03.621" v="3573" actId="478"/>
        <pc:sldMkLst>
          <pc:docMk/>
          <pc:sldMk cId="0" sldId="293"/>
        </pc:sldMkLst>
        <pc:spChg chg="mod">
          <ac:chgData name="Marshall Ballard" userId="b352fbec-3aec-4215-a8a8-9fdd6a7445c1" providerId="ADAL" clId="{B3CD897A-8F1D-4FB9-BF8C-02E0BC4874AB}" dt="2019-04-04T17:28:28.038" v="3164" actId="20577"/>
          <ac:spMkLst>
            <pc:docMk/>
            <pc:sldMk cId="0" sldId="293"/>
            <ac:spMk id="46083" creationId="{9E3CD3D2-F0CE-4C28-A6A5-A0C7925179DC}"/>
          </ac:spMkLst>
        </pc:spChg>
        <pc:spChg chg="del">
          <ac:chgData name="Marshall Ballard" userId="b352fbec-3aec-4215-a8a8-9fdd6a7445c1" providerId="ADAL" clId="{B3CD897A-8F1D-4FB9-BF8C-02E0BC4874AB}" dt="2019-04-07T23:03:03.621" v="3573" actId="478"/>
          <ac:spMkLst>
            <pc:docMk/>
            <pc:sldMk cId="0" sldId="293"/>
            <ac:spMk id="46085" creationId="{66AD45CA-5A64-4FF8-A61C-E4DE6EED31C9}"/>
          </ac:spMkLst>
        </pc:spChg>
        <pc:spChg chg="del mod">
          <ac:chgData name="Marshall Ballard" userId="b352fbec-3aec-4215-a8a8-9fdd6a7445c1" providerId="ADAL" clId="{B3CD897A-8F1D-4FB9-BF8C-02E0BC4874AB}" dt="2019-04-07T23:03:00.512" v="3572" actId="478"/>
          <ac:spMkLst>
            <pc:docMk/>
            <pc:sldMk cId="0" sldId="293"/>
            <ac:spMk id="46086" creationId="{94082E86-FB14-41C2-8AD6-C1596DE6619A}"/>
          </ac:spMkLst>
        </pc:spChg>
        <pc:spChg chg="del">
          <ac:chgData name="Marshall Ballard" userId="b352fbec-3aec-4215-a8a8-9fdd6a7445c1" providerId="ADAL" clId="{B3CD897A-8F1D-4FB9-BF8C-02E0BC4874AB}" dt="2019-04-07T23:02:58.252" v="3570" actId="478"/>
          <ac:spMkLst>
            <pc:docMk/>
            <pc:sldMk cId="0" sldId="293"/>
            <ac:spMk id="46087" creationId="{72B49D64-4BA1-455B-AEE4-898665C94440}"/>
          </ac:spMkLst>
        </pc:spChg>
      </pc:sldChg>
      <pc:sldChg chg="delSp modSp">
        <pc:chgData name="Marshall Ballard" userId="b352fbec-3aec-4215-a8a8-9fdd6a7445c1" providerId="ADAL" clId="{B3CD897A-8F1D-4FB9-BF8C-02E0BC4874AB}" dt="2019-04-07T23:03:12.009" v="3576" actId="478"/>
        <pc:sldMkLst>
          <pc:docMk/>
          <pc:sldMk cId="0" sldId="294"/>
        </pc:sldMkLst>
        <pc:spChg chg="mod">
          <ac:chgData name="Marshall Ballard" userId="b352fbec-3aec-4215-a8a8-9fdd6a7445c1" providerId="ADAL" clId="{B3CD897A-8F1D-4FB9-BF8C-02E0BC4874AB}" dt="2019-04-04T17:28:32.585" v="3166" actId="20577"/>
          <ac:spMkLst>
            <pc:docMk/>
            <pc:sldMk cId="0" sldId="294"/>
            <ac:spMk id="47107" creationId="{988EF29D-951A-4773-A05C-77F819283C25}"/>
          </ac:spMkLst>
        </pc:spChg>
        <pc:spChg chg="del">
          <ac:chgData name="Marshall Ballard" userId="b352fbec-3aec-4215-a8a8-9fdd6a7445c1" providerId="ADAL" clId="{B3CD897A-8F1D-4FB9-BF8C-02E0BC4874AB}" dt="2019-04-07T23:03:08.259" v="3574" actId="478"/>
          <ac:spMkLst>
            <pc:docMk/>
            <pc:sldMk cId="0" sldId="294"/>
            <ac:spMk id="47109" creationId="{8440387D-C4B9-46D4-A4C7-7A9BAEE3D6E3}"/>
          </ac:spMkLst>
        </pc:spChg>
        <pc:spChg chg="del">
          <ac:chgData name="Marshall Ballard" userId="b352fbec-3aec-4215-a8a8-9fdd6a7445c1" providerId="ADAL" clId="{B3CD897A-8F1D-4FB9-BF8C-02E0BC4874AB}" dt="2019-04-07T23:03:10.516" v="3575" actId="478"/>
          <ac:spMkLst>
            <pc:docMk/>
            <pc:sldMk cId="0" sldId="294"/>
            <ac:spMk id="47110" creationId="{39FADA8B-4596-4048-A7D4-418FC8390B47}"/>
          </ac:spMkLst>
        </pc:spChg>
        <pc:spChg chg="del">
          <ac:chgData name="Marshall Ballard" userId="b352fbec-3aec-4215-a8a8-9fdd6a7445c1" providerId="ADAL" clId="{B3CD897A-8F1D-4FB9-BF8C-02E0BC4874AB}" dt="2019-04-07T23:03:12.009" v="3576" actId="478"/>
          <ac:spMkLst>
            <pc:docMk/>
            <pc:sldMk cId="0" sldId="294"/>
            <ac:spMk id="47111" creationId="{57C93AD6-4732-47C6-9A31-01C188CF2C12}"/>
          </ac:spMkLst>
        </pc:spChg>
      </pc:sldChg>
      <pc:sldChg chg="delSp modSp">
        <pc:chgData name="Marshall Ballard" userId="b352fbec-3aec-4215-a8a8-9fdd6a7445c1" providerId="ADAL" clId="{B3CD897A-8F1D-4FB9-BF8C-02E0BC4874AB}" dt="2019-04-07T23:03:19.654" v="3579" actId="478"/>
        <pc:sldMkLst>
          <pc:docMk/>
          <pc:sldMk cId="0" sldId="295"/>
        </pc:sldMkLst>
        <pc:spChg chg="mod">
          <ac:chgData name="Marshall Ballard" userId="b352fbec-3aec-4215-a8a8-9fdd6a7445c1" providerId="ADAL" clId="{B3CD897A-8F1D-4FB9-BF8C-02E0BC4874AB}" dt="2019-04-04T17:28:38.812" v="3168" actId="20577"/>
          <ac:spMkLst>
            <pc:docMk/>
            <pc:sldMk cId="0" sldId="295"/>
            <ac:spMk id="48130" creationId="{E174D7ED-ADF1-42B1-B9B8-5DEA72D059D9}"/>
          </ac:spMkLst>
        </pc:spChg>
        <pc:spChg chg="mod">
          <ac:chgData name="Marshall Ballard" userId="b352fbec-3aec-4215-a8a8-9fdd6a7445c1" providerId="ADAL" clId="{B3CD897A-8F1D-4FB9-BF8C-02E0BC4874AB}" dt="2019-04-02T19:14:55.003" v="3086" actId="20577"/>
          <ac:spMkLst>
            <pc:docMk/>
            <pc:sldMk cId="0" sldId="295"/>
            <ac:spMk id="48131" creationId="{4E25A847-93F0-4920-AE3E-0623245E24E9}"/>
          </ac:spMkLst>
        </pc:spChg>
        <pc:spChg chg="del">
          <ac:chgData name="Marshall Ballard" userId="b352fbec-3aec-4215-a8a8-9fdd6a7445c1" providerId="ADAL" clId="{B3CD897A-8F1D-4FB9-BF8C-02E0BC4874AB}" dt="2019-04-07T23:03:16.381" v="3577" actId="478"/>
          <ac:spMkLst>
            <pc:docMk/>
            <pc:sldMk cId="0" sldId="295"/>
            <ac:spMk id="48132" creationId="{90194C21-B4BE-4009-8FD8-593B0BFF17E4}"/>
          </ac:spMkLst>
        </pc:spChg>
        <pc:spChg chg="del">
          <ac:chgData name="Marshall Ballard" userId="b352fbec-3aec-4215-a8a8-9fdd6a7445c1" providerId="ADAL" clId="{B3CD897A-8F1D-4FB9-BF8C-02E0BC4874AB}" dt="2019-04-07T23:03:18.326" v="3578" actId="478"/>
          <ac:spMkLst>
            <pc:docMk/>
            <pc:sldMk cId="0" sldId="295"/>
            <ac:spMk id="48133" creationId="{6C7F5C6A-B79C-4CFB-82C6-00FAD105C79F}"/>
          </ac:spMkLst>
        </pc:spChg>
        <pc:spChg chg="del">
          <ac:chgData name="Marshall Ballard" userId="b352fbec-3aec-4215-a8a8-9fdd6a7445c1" providerId="ADAL" clId="{B3CD897A-8F1D-4FB9-BF8C-02E0BC4874AB}" dt="2019-04-07T23:03:19.654" v="3579" actId="478"/>
          <ac:spMkLst>
            <pc:docMk/>
            <pc:sldMk cId="0" sldId="295"/>
            <ac:spMk id="48134" creationId="{BCB326BD-16CA-46A5-B24D-7767D207D25F}"/>
          </ac:spMkLst>
        </pc:spChg>
        <pc:picChg chg="mod">
          <ac:chgData name="Marshall Ballard" userId="b352fbec-3aec-4215-a8a8-9fdd6a7445c1" providerId="ADAL" clId="{B3CD897A-8F1D-4FB9-BF8C-02E0BC4874AB}" dt="2019-04-02T19:14:58.407" v="3087" actId="1076"/>
          <ac:picMkLst>
            <pc:docMk/>
            <pc:sldMk cId="0" sldId="295"/>
            <ac:picMk id="48135" creationId="{D02A0CF0-C98F-4877-B9C5-32AAD650696A}"/>
          </ac:picMkLst>
        </pc:picChg>
      </pc:sldChg>
      <pc:sldChg chg="delSp modSp">
        <pc:chgData name="Marshall Ballard" userId="b352fbec-3aec-4215-a8a8-9fdd6a7445c1" providerId="ADAL" clId="{B3CD897A-8F1D-4FB9-BF8C-02E0BC4874AB}" dt="2019-04-07T23:03:27.299" v="3584" actId="478"/>
        <pc:sldMkLst>
          <pc:docMk/>
          <pc:sldMk cId="0" sldId="296"/>
        </pc:sldMkLst>
        <pc:spChg chg="mod">
          <ac:chgData name="Marshall Ballard" userId="b352fbec-3aec-4215-a8a8-9fdd6a7445c1" providerId="ADAL" clId="{B3CD897A-8F1D-4FB9-BF8C-02E0BC4874AB}" dt="2019-04-04T17:28:57.806" v="3174" actId="27636"/>
          <ac:spMkLst>
            <pc:docMk/>
            <pc:sldMk cId="0" sldId="296"/>
            <ac:spMk id="49155" creationId="{7568912D-6FF3-463E-92D6-DBDB76A76747}"/>
          </ac:spMkLst>
        </pc:spChg>
        <pc:spChg chg="del">
          <ac:chgData name="Marshall Ballard" userId="b352fbec-3aec-4215-a8a8-9fdd6a7445c1" providerId="ADAL" clId="{B3CD897A-8F1D-4FB9-BF8C-02E0BC4874AB}" dt="2019-04-07T23:03:27.299" v="3584" actId="478"/>
          <ac:spMkLst>
            <pc:docMk/>
            <pc:sldMk cId="0" sldId="296"/>
            <ac:spMk id="49157" creationId="{FD1EA115-723F-458D-94B8-1EA7F474CD43}"/>
          </ac:spMkLst>
        </pc:spChg>
        <pc:spChg chg="del mod">
          <ac:chgData name="Marshall Ballard" userId="b352fbec-3aec-4215-a8a8-9fdd6a7445c1" providerId="ADAL" clId="{B3CD897A-8F1D-4FB9-BF8C-02E0BC4874AB}" dt="2019-04-07T23:03:25.694" v="3583" actId="478"/>
          <ac:spMkLst>
            <pc:docMk/>
            <pc:sldMk cId="0" sldId="296"/>
            <ac:spMk id="49158" creationId="{851E1920-58EE-4746-A2DF-2CA331B6CBD8}"/>
          </ac:spMkLst>
        </pc:spChg>
        <pc:spChg chg="del mod">
          <ac:chgData name="Marshall Ballard" userId="b352fbec-3aec-4215-a8a8-9fdd6a7445c1" providerId="ADAL" clId="{B3CD897A-8F1D-4FB9-BF8C-02E0BC4874AB}" dt="2019-04-07T23:03:23.900" v="3581" actId="478"/>
          <ac:spMkLst>
            <pc:docMk/>
            <pc:sldMk cId="0" sldId="296"/>
            <ac:spMk id="49159" creationId="{50AF07C2-F2B6-4C8B-A644-3A26212C3E7C}"/>
          </ac:spMkLst>
        </pc:spChg>
      </pc:sldChg>
      <pc:sldChg chg="delSp modSp">
        <pc:chgData name="Marshall Ballard" userId="b352fbec-3aec-4215-a8a8-9fdd6a7445c1" providerId="ADAL" clId="{B3CD897A-8F1D-4FB9-BF8C-02E0BC4874AB}" dt="2019-04-07T23:03:34.523" v="3587" actId="478"/>
        <pc:sldMkLst>
          <pc:docMk/>
          <pc:sldMk cId="0" sldId="297"/>
        </pc:sldMkLst>
        <pc:spChg chg="mod">
          <ac:chgData name="Marshall Ballard" userId="b352fbec-3aec-4215-a8a8-9fdd6a7445c1" providerId="ADAL" clId="{B3CD897A-8F1D-4FB9-BF8C-02E0BC4874AB}" dt="2019-04-04T17:29:02.866" v="3176" actId="20577"/>
          <ac:spMkLst>
            <pc:docMk/>
            <pc:sldMk cId="0" sldId="297"/>
            <ac:spMk id="50178" creationId="{C518F472-955A-4B4B-AC6B-1105342436A9}"/>
          </ac:spMkLst>
        </pc:spChg>
        <pc:spChg chg="del">
          <ac:chgData name="Marshall Ballard" userId="b352fbec-3aec-4215-a8a8-9fdd6a7445c1" providerId="ADAL" clId="{B3CD897A-8F1D-4FB9-BF8C-02E0BC4874AB}" dt="2019-04-07T23:03:30.447" v="3585" actId="478"/>
          <ac:spMkLst>
            <pc:docMk/>
            <pc:sldMk cId="0" sldId="297"/>
            <ac:spMk id="50180" creationId="{09D2904F-C5C0-4869-BB21-55B0D13ED30D}"/>
          </ac:spMkLst>
        </pc:spChg>
        <pc:spChg chg="del">
          <ac:chgData name="Marshall Ballard" userId="b352fbec-3aec-4215-a8a8-9fdd6a7445c1" providerId="ADAL" clId="{B3CD897A-8F1D-4FB9-BF8C-02E0BC4874AB}" dt="2019-04-07T23:03:32.245" v="3586" actId="478"/>
          <ac:spMkLst>
            <pc:docMk/>
            <pc:sldMk cId="0" sldId="297"/>
            <ac:spMk id="50181" creationId="{DD8D57E1-E22D-410D-9E47-E958109CD6ED}"/>
          </ac:spMkLst>
        </pc:spChg>
        <pc:spChg chg="del">
          <ac:chgData name="Marshall Ballard" userId="b352fbec-3aec-4215-a8a8-9fdd6a7445c1" providerId="ADAL" clId="{B3CD897A-8F1D-4FB9-BF8C-02E0BC4874AB}" dt="2019-04-07T23:03:34.523" v="3587" actId="478"/>
          <ac:spMkLst>
            <pc:docMk/>
            <pc:sldMk cId="0" sldId="297"/>
            <ac:spMk id="50182" creationId="{778ADE9A-D06E-4B6E-A971-94E9BFB9CBAE}"/>
          </ac:spMkLst>
        </pc:spChg>
      </pc:sldChg>
      <pc:sldChg chg="delSp modSp">
        <pc:chgData name="Marshall Ballard" userId="b352fbec-3aec-4215-a8a8-9fdd6a7445c1" providerId="ADAL" clId="{B3CD897A-8F1D-4FB9-BF8C-02E0BC4874AB}" dt="2019-04-07T23:03:41.772" v="3590" actId="478"/>
        <pc:sldMkLst>
          <pc:docMk/>
          <pc:sldMk cId="0" sldId="298"/>
        </pc:sldMkLst>
        <pc:spChg chg="mod">
          <ac:chgData name="Marshall Ballard" userId="b352fbec-3aec-4215-a8a8-9fdd6a7445c1" providerId="ADAL" clId="{B3CD897A-8F1D-4FB9-BF8C-02E0BC4874AB}" dt="2019-04-04T17:29:10.861" v="3177" actId="20577"/>
          <ac:spMkLst>
            <pc:docMk/>
            <pc:sldMk cId="0" sldId="298"/>
            <ac:spMk id="51202" creationId="{DE0B1BAC-03C2-4395-9F4A-1832AF33410A}"/>
          </ac:spMkLst>
        </pc:spChg>
        <pc:spChg chg="del">
          <ac:chgData name="Marshall Ballard" userId="b352fbec-3aec-4215-a8a8-9fdd6a7445c1" providerId="ADAL" clId="{B3CD897A-8F1D-4FB9-BF8C-02E0BC4874AB}" dt="2019-04-07T23:03:37.496" v="3588" actId="478"/>
          <ac:spMkLst>
            <pc:docMk/>
            <pc:sldMk cId="0" sldId="298"/>
            <ac:spMk id="51204" creationId="{2AC1F571-3ECA-45F7-A956-0760F12308EF}"/>
          </ac:spMkLst>
        </pc:spChg>
        <pc:spChg chg="del">
          <ac:chgData name="Marshall Ballard" userId="b352fbec-3aec-4215-a8a8-9fdd6a7445c1" providerId="ADAL" clId="{B3CD897A-8F1D-4FB9-BF8C-02E0BC4874AB}" dt="2019-04-07T23:03:40.183" v="3589" actId="478"/>
          <ac:spMkLst>
            <pc:docMk/>
            <pc:sldMk cId="0" sldId="298"/>
            <ac:spMk id="51205" creationId="{9A624C5C-505F-400F-8EA6-2245F3A6689B}"/>
          </ac:spMkLst>
        </pc:spChg>
        <pc:spChg chg="del">
          <ac:chgData name="Marshall Ballard" userId="b352fbec-3aec-4215-a8a8-9fdd6a7445c1" providerId="ADAL" clId="{B3CD897A-8F1D-4FB9-BF8C-02E0BC4874AB}" dt="2019-04-07T23:03:41.772" v="3590" actId="478"/>
          <ac:spMkLst>
            <pc:docMk/>
            <pc:sldMk cId="0" sldId="298"/>
            <ac:spMk id="51206" creationId="{60E6BE16-AFD1-4669-B923-3B091E7BE5A6}"/>
          </ac:spMkLst>
        </pc:spChg>
      </pc:sldChg>
      <pc:sldChg chg="delSp modSp">
        <pc:chgData name="Marshall Ballard" userId="b352fbec-3aec-4215-a8a8-9fdd6a7445c1" providerId="ADAL" clId="{B3CD897A-8F1D-4FB9-BF8C-02E0BC4874AB}" dt="2019-04-07T23:04:18.512" v="3593" actId="478"/>
        <pc:sldMkLst>
          <pc:docMk/>
          <pc:sldMk cId="0" sldId="299"/>
        </pc:sldMkLst>
        <pc:spChg chg="mod">
          <ac:chgData name="Marshall Ballard" userId="b352fbec-3aec-4215-a8a8-9fdd6a7445c1" providerId="ADAL" clId="{B3CD897A-8F1D-4FB9-BF8C-02E0BC4874AB}" dt="2019-04-04T17:29:16.847" v="3179" actId="20577"/>
          <ac:spMkLst>
            <pc:docMk/>
            <pc:sldMk cId="0" sldId="299"/>
            <ac:spMk id="52227" creationId="{000600FE-F03F-4305-A044-D424DAD57E7E}"/>
          </ac:spMkLst>
        </pc:spChg>
        <pc:spChg chg="del">
          <ac:chgData name="Marshall Ballard" userId="b352fbec-3aec-4215-a8a8-9fdd6a7445c1" providerId="ADAL" clId="{B3CD897A-8F1D-4FB9-BF8C-02E0BC4874AB}" dt="2019-04-07T23:04:15.009" v="3591" actId="478"/>
          <ac:spMkLst>
            <pc:docMk/>
            <pc:sldMk cId="0" sldId="299"/>
            <ac:spMk id="52228" creationId="{0649E3AA-E81E-4D07-B236-73F511322B59}"/>
          </ac:spMkLst>
        </pc:spChg>
        <pc:spChg chg="del">
          <ac:chgData name="Marshall Ballard" userId="b352fbec-3aec-4215-a8a8-9fdd6a7445c1" providerId="ADAL" clId="{B3CD897A-8F1D-4FB9-BF8C-02E0BC4874AB}" dt="2019-04-07T23:04:16.617" v="3592" actId="478"/>
          <ac:spMkLst>
            <pc:docMk/>
            <pc:sldMk cId="0" sldId="299"/>
            <ac:spMk id="52229" creationId="{743075DE-C5A4-4BA6-A851-55952DADFB1C}"/>
          </ac:spMkLst>
        </pc:spChg>
        <pc:spChg chg="del">
          <ac:chgData name="Marshall Ballard" userId="b352fbec-3aec-4215-a8a8-9fdd6a7445c1" providerId="ADAL" clId="{B3CD897A-8F1D-4FB9-BF8C-02E0BC4874AB}" dt="2019-04-07T23:04:18.512" v="3593" actId="478"/>
          <ac:spMkLst>
            <pc:docMk/>
            <pc:sldMk cId="0" sldId="299"/>
            <ac:spMk id="52230" creationId="{7B3E02ED-2BF1-43EC-972A-CA3221147F2D}"/>
          </ac:spMkLst>
        </pc:spChg>
      </pc:sldChg>
      <pc:sldChg chg="addSp delSp modSp del">
        <pc:chgData name="Marshall Ballard" userId="b352fbec-3aec-4215-a8a8-9fdd6a7445c1" providerId="ADAL" clId="{B3CD897A-8F1D-4FB9-BF8C-02E0BC4874AB}" dt="2019-04-08T03:25:58.207" v="4535" actId="2696"/>
        <pc:sldMkLst>
          <pc:docMk/>
          <pc:sldMk cId="0" sldId="300"/>
        </pc:sldMkLst>
        <pc:spChg chg="add">
          <ac:chgData name="Marshall Ballard" userId="b352fbec-3aec-4215-a8a8-9fdd6a7445c1" providerId="ADAL" clId="{B3CD897A-8F1D-4FB9-BF8C-02E0BC4874AB}" dt="2019-04-02T19:15:37.577" v="3090"/>
          <ac:spMkLst>
            <pc:docMk/>
            <pc:sldMk cId="0" sldId="300"/>
            <ac:spMk id="9" creationId="{7775F405-14BD-4452-B29A-D79EE4BAA216}"/>
          </ac:spMkLst>
        </pc:spChg>
        <pc:spChg chg="mod">
          <ac:chgData name="Marshall Ballard" userId="b352fbec-3aec-4215-a8a8-9fdd6a7445c1" providerId="ADAL" clId="{B3CD897A-8F1D-4FB9-BF8C-02E0BC4874AB}" dt="2019-04-04T17:29:22.984" v="3181" actId="20577"/>
          <ac:spMkLst>
            <pc:docMk/>
            <pc:sldMk cId="0" sldId="300"/>
            <ac:spMk id="53252" creationId="{02BFB52A-EB47-4EAB-8A5D-775BF47A6A2E}"/>
          </ac:spMkLst>
        </pc:spChg>
        <pc:spChg chg="del">
          <ac:chgData name="Marshall Ballard" userId="b352fbec-3aec-4215-a8a8-9fdd6a7445c1" providerId="ADAL" clId="{B3CD897A-8F1D-4FB9-BF8C-02E0BC4874AB}" dt="2019-04-07T23:04:26.120" v="3596" actId="478"/>
          <ac:spMkLst>
            <pc:docMk/>
            <pc:sldMk cId="0" sldId="300"/>
            <ac:spMk id="53254" creationId="{BAADC0CF-B522-408A-AC16-603FEB1D8CAB}"/>
          </ac:spMkLst>
        </pc:spChg>
        <pc:spChg chg="del">
          <ac:chgData name="Marshall Ballard" userId="b352fbec-3aec-4215-a8a8-9fdd6a7445c1" providerId="ADAL" clId="{B3CD897A-8F1D-4FB9-BF8C-02E0BC4874AB}" dt="2019-04-07T23:04:24.751" v="3595" actId="478"/>
          <ac:spMkLst>
            <pc:docMk/>
            <pc:sldMk cId="0" sldId="300"/>
            <ac:spMk id="53255" creationId="{7D106722-87FA-4784-AF26-1A080244DD52}"/>
          </ac:spMkLst>
        </pc:spChg>
        <pc:spChg chg="del">
          <ac:chgData name="Marshall Ballard" userId="b352fbec-3aec-4215-a8a8-9fdd6a7445c1" providerId="ADAL" clId="{B3CD897A-8F1D-4FB9-BF8C-02E0BC4874AB}" dt="2019-04-07T23:04:22.433" v="3594" actId="478"/>
          <ac:spMkLst>
            <pc:docMk/>
            <pc:sldMk cId="0" sldId="300"/>
            <ac:spMk id="53256" creationId="{FB18AD11-224D-4D87-8573-7AB590875397}"/>
          </ac:spMkLst>
        </pc:spChg>
      </pc:sldChg>
      <pc:sldChg chg="addSp delSp modSp">
        <pc:chgData name="Marshall Ballard" userId="b352fbec-3aec-4215-a8a8-9fdd6a7445c1" providerId="ADAL" clId="{B3CD897A-8F1D-4FB9-BF8C-02E0BC4874AB}" dt="2019-04-08T04:39:12.131" v="6228" actId="20577"/>
        <pc:sldMkLst>
          <pc:docMk/>
          <pc:sldMk cId="0" sldId="301"/>
        </pc:sldMkLst>
        <pc:spChg chg="add">
          <ac:chgData name="Marshall Ballard" userId="b352fbec-3aec-4215-a8a8-9fdd6a7445c1" providerId="ADAL" clId="{B3CD897A-8F1D-4FB9-BF8C-02E0BC4874AB}" dt="2019-04-02T19:15:41.259" v="3091"/>
          <ac:spMkLst>
            <pc:docMk/>
            <pc:sldMk cId="0" sldId="301"/>
            <ac:spMk id="9" creationId="{A2FA8AE9-00D9-4230-8C2B-3408B077D767}"/>
          </ac:spMkLst>
        </pc:spChg>
        <pc:spChg chg="mod">
          <ac:chgData name="Marshall Ballard" userId="b352fbec-3aec-4215-a8a8-9fdd6a7445c1" providerId="ADAL" clId="{B3CD897A-8F1D-4FB9-BF8C-02E0BC4874AB}" dt="2019-04-02T19:08:12.199" v="2983" actId="14100"/>
          <ac:spMkLst>
            <pc:docMk/>
            <pc:sldMk cId="0" sldId="301"/>
            <ac:spMk id="54274" creationId="{22D345E0-C7B7-4C73-996F-501B68134303}"/>
          </ac:spMkLst>
        </pc:spChg>
        <pc:spChg chg="mod">
          <ac:chgData name="Marshall Ballard" userId="b352fbec-3aec-4215-a8a8-9fdd6a7445c1" providerId="ADAL" clId="{B3CD897A-8F1D-4FB9-BF8C-02E0BC4874AB}" dt="2019-04-08T04:39:12.131" v="6228" actId="20577"/>
          <ac:spMkLst>
            <pc:docMk/>
            <pc:sldMk cId="0" sldId="301"/>
            <ac:spMk id="54276" creationId="{2ED3322A-3355-440F-BA8A-1D5F396494A7}"/>
          </ac:spMkLst>
        </pc:spChg>
        <pc:spChg chg="del mod">
          <ac:chgData name="Marshall Ballard" userId="b352fbec-3aec-4215-a8a8-9fdd6a7445c1" providerId="ADAL" clId="{B3CD897A-8F1D-4FB9-BF8C-02E0BC4874AB}" dt="2019-04-04T17:34:14.735" v="3216" actId="478"/>
          <ac:spMkLst>
            <pc:docMk/>
            <pc:sldMk cId="0" sldId="301"/>
            <ac:spMk id="54278" creationId="{2731AC8E-0771-44DD-BC17-333D6A21C1D3}"/>
          </ac:spMkLst>
        </pc:spChg>
        <pc:spChg chg="del">
          <ac:chgData name="Marshall Ballard" userId="b352fbec-3aec-4215-a8a8-9fdd6a7445c1" providerId="ADAL" clId="{B3CD897A-8F1D-4FB9-BF8C-02E0BC4874AB}" dt="2019-04-04T17:34:17.210" v="3217" actId="478"/>
          <ac:spMkLst>
            <pc:docMk/>
            <pc:sldMk cId="0" sldId="301"/>
            <ac:spMk id="54279" creationId="{9409E1DC-EE30-4B92-9A0A-C0F3902390D9}"/>
          </ac:spMkLst>
        </pc:spChg>
        <pc:spChg chg="del">
          <ac:chgData name="Marshall Ballard" userId="b352fbec-3aec-4215-a8a8-9fdd6a7445c1" providerId="ADAL" clId="{B3CD897A-8F1D-4FB9-BF8C-02E0BC4874AB}" dt="2019-04-04T17:34:18.831" v="3218" actId="478"/>
          <ac:spMkLst>
            <pc:docMk/>
            <pc:sldMk cId="0" sldId="301"/>
            <ac:spMk id="54280" creationId="{0873E3C8-2254-493D-AAE4-6E73D1A7536D}"/>
          </ac:spMkLst>
        </pc:spChg>
      </pc:sldChg>
      <pc:sldChg chg="addSp delSp modSp">
        <pc:chgData name="Marshall Ballard" userId="b352fbec-3aec-4215-a8a8-9fdd6a7445c1" providerId="ADAL" clId="{B3CD897A-8F1D-4FB9-BF8C-02E0BC4874AB}" dt="2019-04-07T02:29:38.455" v="3239" actId="20577"/>
        <pc:sldMkLst>
          <pc:docMk/>
          <pc:sldMk cId="0" sldId="302"/>
        </pc:sldMkLst>
        <pc:spChg chg="mod">
          <ac:chgData name="Marshall Ballard" userId="b352fbec-3aec-4215-a8a8-9fdd6a7445c1" providerId="ADAL" clId="{B3CD897A-8F1D-4FB9-BF8C-02E0BC4874AB}" dt="2019-04-07T02:29:38.455" v="3239" actId="20577"/>
          <ac:spMkLst>
            <pc:docMk/>
            <pc:sldMk cId="0" sldId="302"/>
            <ac:spMk id="55301" creationId="{EF93D4A1-E0D0-4209-A4BF-82265264247F}"/>
          </ac:spMkLst>
        </pc:spChg>
        <pc:spChg chg="del">
          <ac:chgData name="Marshall Ballard" userId="b352fbec-3aec-4215-a8a8-9fdd6a7445c1" providerId="ADAL" clId="{B3CD897A-8F1D-4FB9-BF8C-02E0BC4874AB}" dt="2019-04-04T17:33:15.203" v="3184" actId="478"/>
          <ac:spMkLst>
            <pc:docMk/>
            <pc:sldMk cId="0" sldId="302"/>
            <ac:spMk id="55302" creationId="{1FFC2064-8D1E-48FF-9FA9-7985C810AE75}"/>
          </ac:spMkLst>
        </pc:spChg>
        <pc:spChg chg="del">
          <ac:chgData name="Marshall Ballard" userId="b352fbec-3aec-4215-a8a8-9fdd6a7445c1" providerId="ADAL" clId="{B3CD897A-8F1D-4FB9-BF8C-02E0BC4874AB}" dt="2019-04-04T17:34:01.695" v="3212" actId="478"/>
          <ac:spMkLst>
            <pc:docMk/>
            <pc:sldMk cId="0" sldId="302"/>
            <ac:spMk id="55303" creationId="{470EBB7F-F237-426C-BF05-3818654BCE81}"/>
          </ac:spMkLst>
        </pc:spChg>
        <pc:spChg chg="del">
          <ac:chgData name="Marshall Ballard" userId="b352fbec-3aec-4215-a8a8-9fdd6a7445c1" providerId="ADAL" clId="{B3CD897A-8F1D-4FB9-BF8C-02E0BC4874AB}" dt="2019-04-04T17:34:03.942" v="3213" actId="478"/>
          <ac:spMkLst>
            <pc:docMk/>
            <pc:sldMk cId="0" sldId="302"/>
            <ac:spMk id="55304" creationId="{82731690-32DB-4485-9B4E-3C9CA4A95BDA}"/>
          </ac:spMkLst>
        </pc:spChg>
        <pc:spChg chg="del">
          <ac:chgData name="Marshall Ballard" userId="b352fbec-3aec-4215-a8a8-9fdd6a7445c1" providerId="ADAL" clId="{B3CD897A-8F1D-4FB9-BF8C-02E0BC4874AB}" dt="2019-04-04T17:34:07.566" v="3214" actId="478"/>
          <ac:spMkLst>
            <pc:docMk/>
            <pc:sldMk cId="0" sldId="302"/>
            <ac:spMk id="55305" creationId="{85A79ED0-9F66-47E2-9673-B560F2FA70FF}"/>
          </ac:spMkLst>
        </pc:spChg>
        <pc:picChg chg="add mod">
          <ac:chgData name="Marshall Ballard" userId="b352fbec-3aec-4215-a8a8-9fdd6a7445c1" providerId="ADAL" clId="{B3CD897A-8F1D-4FB9-BF8C-02E0BC4874AB}" dt="2019-04-04T17:36:27.307" v="3238" actId="14100"/>
          <ac:picMkLst>
            <pc:docMk/>
            <pc:sldMk cId="0" sldId="302"/>
            <ac:picMk id="2" creationId="{4BA0A2AD-C376-4727-AB2A-4FBE6D20A5E6}"/>
          </ac:picMkLst>
        </pc:picChg>
        <pc:picChg chg="del">
          <ac:chgData name="Marshall Ballard" userId="b352fbec-3aec-4215-a8a8-9fdd6a7445c1" providerId="ADAL" clId="{B3CD897A-8F1D-4FB9-BF8C-02E0BC4874AB}" dt="2019-04-04T17:33:58.100" v="3211" actId="478"/>
          <ac:picMkLst>
            <pc:docMk/>
            <pc:sldMk cId="0" sldId="302"/>
            <ac:picMk id="55299" creationId="{698BDA25-500D-4A19-8F05-F33B9D58CE43}"/>
          </ac:picMkLst>
        </pc:picChg>
        <pc:picChg chg="del">
          <ac:chgData name="Marshall Ballard" userId="b352fbec-3aec-4215-a8a8-9fdd6a7445c1" providerId="ADAL" clId="{B3CD897A-8F1D-4FB9-BF8C-02E0BC4874AB}" dt="2019-04-04T17:33:56.365" v="3210" actId="478"/>
          <ac:picMkLst>
            <pc:docMk/>
            <pc:sldMk cId="0" sldId="302"/>
            <ac:picMk id="55300" creationId="{9FEC2AA8-24FC-493D-932A-139A54300A1F}"/>
          </ac:picMkLst>
        </pc:picChg>
      </pc:sldChg>
      <pc:sldChg chg="delSp modSp">
        <pc:chgData name="Marshall Ballard" userId="b352fbec-3aec-4215-a8a8-9fdd6a7445c1" providerId="ADAL" clId="{B3CD897A-8F1D-4FB9-BF8C-02E0BC4874AB}" dt="2019-04-07T23:04:45.854" v="3604" actId="478"/>
        <pc:sldMkLst>
          <pc:docMk/>
          <pc:sldMk cId="0" sldId="303"/>
        </pc:sldMkLst>
        <pc:spChg chg="mod">
          <ac:chgData name="Marshall Ballard" userId="b352fbec-3aec-4215-a8a8-9fdd6a7445c1" providerId="ADAL" clId="{B3CD897A-8F1D-4FB9-BF8C-02E0BC4874AB}" dt="2019-04-07T02:30:04.392" v="3242" actId="20577"/>
          <ac:spMkLst>
            <pc:docMk/>
            <pc:sldMk cId="0" sldId="303"/>
            <ac:spMk id="2" creationId="{ECC371CC-6113-4734-A0B2-21301D53440B}"/>
          </ac:spMkLst>
        </pc:spChg>
        <pc:spChg chg="mod">
          <ac:chgData name="Marshall Ballard" userId="b352fbec-3aec-4215-a8a8-9fdd6a7445c1" providerId="ADAL" clId="{B3CD897A-8F1D-4FB9-BF8C-02E0BC4874AB}" dt="2019-04-07T02:29:44.916" v="3240" actId="20577"/>
          <ac:spMkLst>
            <pc:docMk/>
            <pc:sldMk cId="0" sldId="303"/>
            <ac:spMk id="56322" creationId="{DBD14F56-ED5E-4188-9CC4-1B13108B6D61}"/>
          </ac:spMkLst>
        </pc:spChg>
        <pc:spChg chg="del">
          <ac:chgData name="Marshall Ballard" userId="b352fbec-3aec-4215-a8a8-9fdd6a7445c1" providerId="ADAL" clId="{B3CD897A-8F1D-4FB9-BF8C-02E0BC4874AB}" dt="2019-04-07T23:04:45.854" v="3604" actId="478"/>
          <ac:spMkLst>
            <pc:docMk/>
            <pc:sldMk cId="0" sldId="303"/>
            <ac:spMk id="56324" creationId="{24CE581B-29FD-4D73-B58C-473E7B5BC44B}"/>
          </ac:spMkLst>
        </pc:spChg>
        <pc:spChg chg="del mod">
          <ac:chgData name="Marshall Ballard" userId="b352fbec-3aec-4215-a8a8-9fdd6a7445c1" providerId="ADAL" clId="{B3CD897A-8F1D-4FB9-BF8C-02E0BC4874AB}" dt="2019-04-07T23:04:43.834" v="3603" actId="478"/>
          <ac:spMkLst>
            <pc:docMk/>
            <pc:sldMk cId="0" sldId="303"/>
            <ac:spMk id="56325" creationId="{62F3A91E-7735-400C-88B3-31C8AC3AB242}"/>
          </ac:spMkLst>
        </pc:spChg>
        <pc:spChg chg="del mod">
          <ac:chgData name="Marshall Ballard" userId="b352fbec-3aec-4215-a8a8-9fdd6a7445c1" providerId="ADAL" clId="{B3CD897A-8F1D-4FB9-BF8C-02E0BC4874AB}" dt="2019-04-07T23:04:41.579" v="3601" actId="478"/>
          <ac:spMkLst>
            <pc:docMk/>
            <pc:sldMk cId="0" sldId="303"/>
            <ac:spMk id="56326" creationId="{A020AABF-7164-4A8A-9488-EF12F2569EC1}"/>
          </ac:spMkLst>
        </pc:spChg>
      </pc:sldChg>
      <pc:sldChg chg="delSp modSp">
        <pc:chgData name="Marshall Ballard" userId="b352fbec-3aec-4215-a8a8-9fdd6a7445c1" providerId="ADAL" clId="{B3CD897A-8F1D-4FB9-BF8C-02E0BC4874AB}" dt="2019-04-07T02:32:11.134" v="3345" actId="478"/>
        <pc:sldMkLst>
          <pc:docMk/>
          <pc:sldMk cId="0" sldId="304"/>
        </pc:sldMkLst>
        <pc:spChg chg="mod">
          <ac:chgData name="Marshall Ballard" userId="b352fbec-3aec-4215-a8a8-9fdd6a7445c1" providerId="ADAL" clId="{B3CD897A-8F1D-4FB9-BF8C-02E0BC4874AB}" dt="2019-04-07T02:30:13.224" v="3246" actId="403"/>
          <ac:spMkLst>
            <pc:docMk/>
            <pc:sldMk cId="0" sldId="304"/>
            <ac:spMk id="57346" creationId="{A3DC69E2-CF60-4C6F-B416-0FDC13453EAF}"/>
          </ac:spMkLst>
        </pc:spChg>
        <pc:spChg chg="del">
          <ac:chgData name="Marshall Ballard" userId="b352fbec-3aec-4215-a8a8-9fdd6a7445c1" providerId="ADAL" clId="{B3CD897A-8F1D-4FB9-BF8C-02E0BC4874AB}" dt="2019-04-07T02:32:09.715" v="3344" actId="478"/>
          <ac:spMkLst>
            <pc:docMk/>
            <pc:sldMk cId="0" sldId="304"/>
            <ac:spMk id="57348" creationId="{81080DD2-4086-4F16-B961-0C3F66535EE2}"/>
          </ac:spMkLst>
        </pc:spChg>
        <pc:spChg chg="del">
          <ac:chgData name="Marshall Ballard" userId="b352fbec-3aec-4215-a8a8-9fdd6a7445c1" providerId="ADAL" clId="{B3CD897A-8F1D-4FB9-BF8C-02E0BC4874AB}" dt="2019-04-07T02:32:08.313" v="3343" actId="478"/>
          <ac:spMkLst>
            <pc:docMk/>
            <pc:sldMk cId="0" sldId="304"/>
            <ac:spMk id="57349" creationId="{D10A89AC-41D1-4E85-BF2A-859401DC93D1}"/>
          </ac:spMkLst>
        </pc:spChg>
        <pc:spChg chg="del">
          <ac:chgData name="Marshall Ballard" userId="b352fbec-3aec-4215-a8a8-9fdd6a7445c1" providerId="ADAL" clId="{B3CD897A-8F1D-4FB9-BF8C-02E0BC4874AB}" dt="2019-04-07T02:32:11.134" v="3345" actId="478"/>
          <ac:spMkLst>
            <pc:docMk/>
            <pc:sldMk cId="0" sldId="304"/>
            <ac:spMk id="57350" creationId="{0AEAE6D8-25D5-4775-9E83-F56D276C40BD}"/>
          </ac:spMkLst>
        </pc:spChg>
      </pc:sldChg>
      <pc:sldChg chg="delSp modSp">
        <pc:chgData name="Marshall Ballard" userId="b352fbec-3aec-4215-a8a8-9fdd6a7445c1" providerId="ADAL" clId="{B3CD897A-8F1D-4FB9-BF8C-02E0BC4874AB}" dt="2019-04-07T22:55:28.199" v="3539" actId="20577"/>
        <pc:sldMkLst>
          <pc:docMk/>
          <pc:sldMk cId="0" sldId="305"/>
        </pc:sldMkLst>
        <pc:spChg chg="mod">
          <ac:chgData name="Marshall Ballard" userId="b352fbec-3aec-4215-a8a8-9fdd6a7445c1" providerId="ADAL" clId="{B3CD897A-8F1D-4FB9-BF8C-02E0BC4874AB}" dt="2019-04-07T02:32:26.816" v="3348" actId="1076"/>
          <ac:spMkLst>
            <pc:docMk/>
            <pc:sldMk cId="0" sldId="305"/>
            <ac:spMk id="2" creationId="{B6321AD5-9E11-40AF-B87E-5F7BC9E766C5}"/>
          </ac:spMkLst>
        </pc:spChg>
        <pc:spChg chg="mod">
          <ac:chgData name="Marshall Ballard" userId="b352fbec-3aec-4215-a8a8-9fdd6a7445c1" providerId="ADAL" clId="{B3CD897A-8F1D-4FB9-BF8C-02E0BC4874AB}" dt="2019-04-07T22:55:28.199" v="3539" actId="20577"/>
          <ac:spMkLst>
            <pc:docMk/>
            <pc:sldMk cId="0" sldId="305"/>
            <ac:spMk id="58371" creationId="{52EAFF76-5499-441E-9D5B-E2477C704B5F}"/>
          </ac:spMkLst>
        </pc:spChg>
        <pc:spChg chg="del">
          <ac:chgData name="Marshall Ballard" userId="b352fbec-3aec-4215-a8a8-9fdd6a7445c1" providerId="ADAL" clId="{B3CD897A-8F1D-4FB9-BF8C-02E0BC4874AB}" dt="2019-04-07T02:32:01.031" v="3341" actId="478"/>
          <ac:spMkLst>
            <pc:docMk/>
            <pc:sldMk cId="0" sldId="305"/>
            <ac:spMk id="58373" creationId="{98D6C7DF-8BE6-4E1D-8265-D83CF6454954}"/>
          </ac:spMkLst>
        </pc:spChg>
        <pc:spChg chg="del">
          <ac:chgData name="Marshall Ballard" userId="b352fbec-3aec-4215-a8a8-9fdd6a7445c1" providerId="ADAL" clId="{B3CD897A-8F1D-4FB9-BF8C-02E0BC4874AB}" dt="2019-04-07T02:31:59.217" v="3340" actId="478"/>
          <ac:spMkLst>
            <pc:docMk/>
            <pc:sldMk cId="0" sldId="305"/>
            <ac:spMk id="58374" creationId="{BE0F427B-2642-4BB7-B5C2-3426883C0CA4}"/>
          </ac:spMkLst>
        </pc:spChg>
        <pc:spChg chg="del">
          <ac:chgData name="Marshall Ballard" userId="b352fbec-3aec-4215-a8a8-9fdd6a7445c1" providerId="ADAL" clId="{B3CD897A-8F1D-4FB9-BF8C-02E0BC4874AB}" dt="2019-04-07T02:32:03.038" v="3342" actId="478"/>
          <ac:spMkLst>
            <pc:docMk/>
            <pc:sldMk cId="0" sldId="305"/>
            <ac:spMk id="58375" creationId="{77DADFDE-8E29-488A-9B02-300240611CAA}"/>
          </ac:spMkLst>
        </pc:spChg>
        <pc:picChg chg="mod">
          <ac:chgData name="Marshall Ballard" userId="b352fbec-3aec-4215-a8a8-9fdd6a7445c1" providerId="ADAL" clId="{B3CD897A-8F1D-4FB9-BF8C-02E0BC4874AB}" dt="2019-04-07T02:32:23.559" v="3347" actId="1076"/>
          <ac:picMkLst>
            <pc:docMk/>
            <pc:sldMk cId="0" sldId="305"/>
            <ac:picMk id="58370" creationId="{2D401A38-25B7-4A5E-8E51-945B75961E06}"/>
          </ac:picMkLst>
        </pc:picChg>
      </pc:sldChg>
      <pc:sldChg chg="delSp modSp">
        <pc:chgData name="Marshall Ballard" userId="b352fbec-3aec-4215-a8a8-9fdd6a7445c1" providerId="ADAL" clId="{B3CD897A-8F1D-4FB9-BF8C-02E0BC4874AB}" dt="2019-04-07T02:32:56.361" v="3354" actId="20577"/>
        <pc:sldMkLst>
          <pc:docMk/>
          <pc:sldMk cId="0" sldId="306"/>
        </pc:sldMkLst>
        <pc:spChg chg="mod">
          <ac:chgData name="Marshall Ballard" userId="b352fbec-3aec-4215-a8a8-9fdd6a7445c1" providerId="ADAL" clId="{B3CD897A-8F1D-4FB9-BF8C-02E0BC4874AB}" dt="2019-04-07T02:32:56.361" v="3354" actId="20577"/>
          <ac:spMkLst>
            <pc:docMk/>
            <pc:sldMk cId="0" sldId="306"/>
            <ac:spMk id="59394" creationId="{BBC3E475-1A6F-431E-83F8-430C5D6F1FC5}"/>
          </ac:spMkLst>
        </pc:spChg>
        <pc:spChg chg="del">
          <ac:chgData name="Marshall Ballard" userId="b352fbec-3aec-4215-a8a8-9fdd6a7445c1" providerId="ADAL" clId="{B3CD897A-8F1D-4FB9-BF8C-02E0BC4874AB}" dt="2019-04-07T02:32:34.393" v="3349" actId="478"/>
          <ac:spMkLst>
            <pc:docMk/>
            <pc:sldMk cId="0" sldId="306"/>
            <ac:spMk id="59396" creationId="{28866419-6A76-4F03-B838-FA483CE1070E}"/>
          </ac:spMkLst>
        </pc:spChg>
        <pc:spChg chg="del">
          <ac:chgData name="Marshall Ballard" userId="b352fbec-3aec-4215-a8a8-9fdd6a7445c1" providerId="ADAL" clId="{B3CD897A-8F1D-4FB9-BF8C-02E0BC4874AB}" dt="2019-04-07T02:32:36.079" v="3350" actId="478"/>
          <ac:spMkLst>
            <pc:docMk/>
            <pc:sldMk cId="0" sldId="306"/>
            <ac:spMk id="59397" creationId="{5FA66826-E323-4524-A54C-14280FBE0F0F}"/>
          </ac:spMkLst>
        </pc:spChg>
        <pc:spChg chg="del">
          <ac:chgData name="Marshall Ballard" userId="b352fbec-3aec-4215-a8a8-9fdd6a7445c1" providerId="ADAL" clId="{B3CD897A-8F1D-4FB9-BF8C-02E0BC4874AB}" dt="2019-04-07T02:32:37.525" v="3351" actId="478"/>
          <ac:spMkLst>
            <pc:docMk/>
            <pc:sldMk cId="0" sldId="306"/>
            <ac:spMk id="59398" creationId="{4A2480E2-838B-48F2-B94A-A7F1C122AFE5}"/>
          </ac:spMkLst>
        </pc:spChg>
      </pc:sldChg>
      <pc:sldChg chg="addSp delSp modSp del">
        <pc:chgData name="Marshall Ballard" userId="b352fbec-3aec-4215-a8a8-9fdd6a7445c1" providerId="ADAL" clId="{B3CD897A-8F1D-4FB9-BF8C-02E0BC4874AB}" dt="2019-04-08T03:24:34.552" v="4534" actId="2696"/>
        <pc:sldMkLst>
          <pc:docMk/>
          <pc:sldMk cId="0" sldId="307"/>
        </pc:sldMkLst>
        <pc:spChg chg="mod">
          <ac:chgData name="Marshall Ballard" userId="b352fbec-3aec-4215-a8a8-9fdd6a7445c1" providerId="ADAL" clId="{B3CD897A-8F1D-4FB9-BF8C-02E0BC4874AB}" dt="2019-04-07T02:33:08.290" v="3357" actId="20577"/>
          <ac:spMkLst>
            <pc:docMk/>
            <pc:sldMk cId="0" sldId="307"/>
            <ac:spMk id="60419" creationId="{9E239360-C146-456F-AD7F-9333B310336A}"/>
          </ac:spMkLst>
        </pc:spChg>
        <pc:spChg chg="del">
          <ac:chgData name="Marshall Ballard" userId="b352fbec-3aec-4215-a8a8-9fdd6a7445c1" providerId="ADAL" clId="{B3CD897A-8F1D-4FB9-BF8C-02E0BC4874AB}" dt="2019-04-07T23:04:53.009" v="3605" actId="478"/>
          <ac:spMkLst>
            <pc:docMk/>
            <pc:sldMk cId="0" sldId="307"/>
            <ac:spMk id="60420" creationId="{0EB6F624-3B53-4205-8D47-2A2217EDF974}"/>
          </ac:spMkLst>
        </pc:spChg>
        <pc:spChg chg="del">
          <ac:chgData name="Marshall Ballard" userId="b352fbec-3aec-4215-a8a8-9fdd6a7445c1" providerId="ADAL" clId="{B3CD897A-8F1D-4FB9-BF8C-02E0BC4874AB}" dt="2019-04-07T23:04:55.003" v="3606" actId="478"/>
          <ac:spMkLst>
            <pc:docMk/>
            <pc:sldMk cId="0" sldId="307"/>
            <ac:spMk id="60421" creationId="{5D58433E-BAA0-4B15-9E9A-3D2211CF35EC}"/>
          </ac:spMkLst>
        </pc:spChg>
        <pc:spChg chg="del">
          <ac:chgData name="Marshall Ballard" userId="b352fbec-3aec-4215-a8a8-9fdd6a7445c1" providerId="ADAL" clId="{B3CD897A-8F1D-4FB9-BF8C-02E0BC4874AB}" dt="2019-04-07T23:04:56.480" v="3607" actId="478"/>
          <ac:spMkLst>
            <pc:docMk/>
            <pc:sldMk cId="0" sldId="307"/>
            <ac:spMk id="60422" creationId="{2173791B-B104-49CD-83B3-FBE71C7E5A8E}"/>
          </ac:spMkLst>
        </pc:spChg>
        <pc:picChg chg="add mod">
          <ac:chgData name="Marshall Ballard" userId="b352fbec-3aec-4215-a8a8-9fdd6a7445c1" providerId="ADAL" clId="{B3CD897A-8F1D-4FB9-BF8C-02E0BC4874AB}" dt="2019-04-07T22:57:07.769" v="3544" actId="1076"/>
          <ac:picMkLst>
            <pc:docMk/>
            <pc:sldMk cId="0" sldId="307"/>
            <ac:picMk id="2" creationId="{020C2284-5250-4886-82C1-443C68E683B4}"/>
          </ac:picMkLst>
        </pc:picChg>
        <pc:picChg chg="del">
          <ac:chgData name="Marshall Ballard" userId="b352fbec-3aec-4215-a8a8-9fdd6a7445c1" providerId="ADAL" clId="{B3CD897A-8F1D-4FB9-BF8C-02E0BC4874AB}" dt="2019-04-07T22:56:42.799" v="3540" actId="478"/>
          <ac:picMkLst>
            <pc:docMk/>
            <pc:sldMk cId="0" sldId="307"/>
            <ac:picMk id="60418" creationId="{2A2399E8-E5F8-4273-B920-D71500F8758E}"/>
          </ac:picMkLst>
        </pc:picChg>
      </pc:sldChg>
      <pc:sldChg chg="addSp delSp modSp">
        <pc:chgData name="Marshall Ballard" userId="b352fbec-3aec-4215-a8a8-9fdd6a7445c1" providerId="ADAL" clId="{B3CD897A-8F1D-4FB9-BF8C-02E0BC4874AB}" dt="2019-04-08T01:12:10.133" v="3616" actId="1076"/>
        <pc:sldMkLst>
          <pc:docMk/>
          <pc:sldMk cId="0" sldId="308"/>
        </pc:sldMkLst>
        <pc:spChg chg="mod">
          <ac:chgData name="Marshall Ballard" userId="b352fbec-3aec-4215-a8a8-9fdd6a7445c1" providerId="ADAL" clId="{B3CD897A-8F1D-4FB9-BF8C-02E0BC4874AB}" dt="2019-04-08T01:12:01.865" v="3615" actId="404"/>
          <ac:spMkLst>
            <pc:docMk/>
            <pc:sldMk cId="0" sldId="308"/>
            <ac:spMk id="61443" creationId="{67EBAA3F-C85F-4D88-8551-B17F5C5A845D}"/>
          </ac:spMkLst>
        </pc:spChg>
        <pc:spChg chg="del">
          <ac:chgData name="Marshall Ballard" userId="b352fbec-3aec-4215-a8a8-9fdd6a7445c1" providerId="ADAL" clId="{B3CD897A-8F1D-4FB9-BF8C-02E0BC4874AB}" dt="2019-04-07T22:59:18.739" v="3556" actId="478"/>
          <ac:spMkLst>
            <pc:docMk/>
            <pc:sldMk cId="0" sldId="308"/>
            <ac:spMk id="61444" creationId="{3B5F2BC1-0075-4FD0-9A84-4FE27920D833}"/>
          </ac:spMkLst>
        </pc:spChg>
        <pc:spChg chg="del">
          <ac:chgData name="Marshall Ballard" userId="b352fbec-3aec-4215-a8a8-9fdd6a7445c1" providerId="ADAL" clId="{B3CD897A-8F1D-4FB9-BF8C-02E0BC4874AB}" dt="2019-04-07T22:59:23.079" v="3558" actId="478"/>
          <ac:spMkLst>
            <pc:docMk/>
            <pc:sldMk cId="0" sldId="308"/>
            <ac:spMk id="61445" creationId="{42CE4C27-F28E-4858-8CC0-E6450CFAFFE1}"/>
          </ac:spMkLst>
        </pc:spChg>
        <pc:spChg chg="del">
          <ac:chgData name="Marshall Ballard" userId="b352fbec-3aec-4215-a8a8-9fdd6a7445c1" providerId="ADAL" clId="{B3CD897A-8F1D-4FB9-BF8C-02E0BC4874AB}" dt="2019-04-07T22:59:24.783" v="3559" actId="478"/>
          <ac:spMkLst>
            <pc:docMk/>
            <pc:sldMk cId="0" sldId="308"/>
            <ac:spMk id="61446" creationId="{292B921B-947A-4879-A8D3-7C5EB8BA77C2}"/>
          </ac:spMkLst>
        </pc:spChg>
        <pc:picChg chg="add mod">
          <ac:chgData name="Marshall Ballard" userId="b352fbec-3aec-4215-a8a8-9fdd6a7445c1" providerId="ADAL" clId="{B3CD897A-8F1D-4FB9-BF8C-02E0BC4874AB}" dt="2019-04-08T01:12:10.133" v="3616" actId="1076"/>
          <ac:picMkLst>
            <pc:docMk/>
            <pc:sldMk cId="0" sldId="308"/>
            <ac:picMk id="2" creationId="{BADC7A7E-5D83-47EF-B44F-9F7D688621B0}"/>
          </ac:picMkLst>
        </pc:picChg>
        <pc:picChg chg="del">
          <ac:chgData name="Marshall Ballard" userId="b352fbec-3aec-4215-a8a8-9fdd6a7445c1" providerId="ADAL" clId="{B3CD897A-8F1D-4FB9-BF8C-02E0BC4874AB}" dt="2019-04-07T22:58:07.037" v="3545" actId="478"/>
          <ac:picMkLst>
            <pc:docMk/>
            <pc:sldMk cId="0" sldId="308"/>
            <ac:picMk id="61442" creationId="{77F54815-5598-458A-A490-9D0ACAAE9F6F}"/>
          </ac:picMkLst>
        </pc:picChg>
      </pc:sldChg>
      <pc:sldChg chg="addSp modSp add ord">
        <pc:chgData name="Marshall Ballard" userId="b352fbec-3aec-4215-a8a8-9fdd6a7445c1" providerId="ADAL" clId="{B3CD897A-8F1D-4FB9-BF8C-02E0BC4874AB}" dt="2019-04-08T02:40:10.586" v="3761"/>
        <pc:sldMkLst>
          <pc:docMk/>
          <pc:sldMk cId="265678642" sldId="309"/>
        </pc:sldMkLst>
        <pc:spChg chg="mod">
          <ac:chgData name="Marshall Ballard" userId="b352fbec-3aec-4215-a8a8-9fdd6a7445c1" providerId="ADAL" clId="{B3CD897A-8F1D-4FB9-BF8C-02E0BC4874AB}" dt="2019-04-08T01:16:38.842" v="3729" actId="14100"/>
          <ac:spMkLst>
            <pc:docMk/>
            <pc:sldMk cId="265678642" sldId="309"/>
            <ac:spMk id="2" creationId="{67F2E66C-A6E5-4A8F-BE9A-F7C607885504}"/>
          </ac:spMkLst>
        </pc:spChg>
        <pc:picChg chg="add mod">
          <ac:chgData name="Marshall Ballard" userId="b352fbec-3aec-4215-a8a8-9fdd6a7445c1" providerId="ADAL" clId="{B3CD897A-8F1D-4FB9-BF8C-02E0BC4874AB}" dt="2019-04-08T01:16:45.811" v="3731" actId="14100"/>
          <ac:picMkLst>
            <pc:docMk/>
            <pc:sldMk cId="265678642" sldId="309"/>
            <ac:picMk id="4" creationId="{F2BAE244-4EA5-44F6-98EE-94C16D7D546A}"/>
          </ac:picMkLst>
        </pc:picChg>
      </pc:sldChg>
      <pc:sldChg chg="addSp delSp modSp add ord">
        <pc:chgData name="Marshall Ballard" userId="b352fbec-3aec-4215-a8a8-9fdd6a7445c1" providerId="ADAL" clId="{B3CD897A-8F1D-4FB9-BF8C-02E0BC4874AB}" dt="2019-04-08T02:40:10.586" v="3761"/>
        <pc:sldMkLst>
          <pc:docMk/>
          <pc:sldMk cId="3824434507" sldId="310"/>
        </pc:sldMkLst>
        <pc:spChg chg="del">
          <ac:chgData name="Marshall Ballard" userId="b352fbec-3aec-4215-a8a8-9fdd6a7445c1" providerId="ADAL" clId="{B3CD897A-8F1D-4FB9-BF8C-02E0BC4874AB}" dt="2019-04-08T01:52:55.720" v="3742" actId="478"/>
          <ac:spMkLst>
            <pc:docMk/>
            <pc:sldMk cId="3824434507" sldId="310"/>
            <ac:spMk id="3" creationId="{9A781F89-7CDE-4A2D-A313-BA47A4B5C898}"/>
          </ac:spMkLst>
        </pc:spChg>
        <pc:picChg chg="add mod">
          <ac:chgData name="Marshall Ballard" userId="b352fbec-3aec-4215-a8a8-9fdd6a7445c1" providerId="ADAL" clId="{B3CD897A-8F1D-4FB9-BF8C-02E0BC4874AB}" dt="2019-04-08T01:19:47.267" v="3733" actId="1076"/>
          <ac:picMkLst>
            <pc:docMk/>
            <pc:sldMk cId="3824434507" sldId="310"/>
            <ac:picMk id="4" creationId="{214C0FB0-F757-47AD-9E1D-0723A084FDDB}"/>
          </ac:picMkLst>
        </pc:picChg>
        <pc:picChg chg="add mod">
          <ac:chgData name="Marshall Ballard" userId="b352fbec-3aec-4215-a8a8-9fdd6a7445c1" providerId="ADAL" clId="{B3CD897A-8F1D-4FB9-BF8C-02E0BC4874AB}" dt="2019-04-08T01:20:41.041" v="3735" actId="1076"/>
          <ac:picMkLst>
            <pc:docMk/>
            <pc:sldMk cId="3824434507" sldId="310"/>
            <ac:picMk id="5" creationId="{549DD7C7-DD98-4B9B-92A0-E3012B39E727}"/>
          </ac:picMkLst>
        </pc:picChg>
        <pc:picChg chg="add mod">
          <ac:chgData name="Marshall Ballard" userId="b352fbec-3aec-4215-a8a8-9fdd6a7445c1" providerId="ADAL" clId="{B3CD897A-8F1D-4FB9-BF8C-02E0BC4874AB}" dt="2019-04-08T01:52:48.568" v="3740" actId="1076"/>
          <ac:picMkLst>
            <pc:docMk/>
            <pc:sldMk cId="3824434507" sldId="310"/>
            <ac:picMk id="6" creationId="{D49AC373-DC98-4B81-9225-8EBAC28D8D43}"/>
          </ac:picMkLst>
        </pc:picChg>
        <pc:picChg chg="add del mod ord">
          <ac:chgData name="Marshall Ballard" userId="b352fbec-3aec-4215-a8a8-9fdd6a7445c1" providerId="ADAL" clId="{B3CD897A-8F1D-4FB9-BF8C-02E0BC4874AB}" dt="2019-04-08T01:52:57.456" v="3743" actId="478"/>
          <ac:picMkLst>
            <pc:docMk/>
            <pc:sldMk cId="3824434507" sldId="310"/>
            <ac:picMk id="7" creationId="{65DDFD69-9BBE-4A73-A0D4-6BD0C0F801BD}"/>
          </ac:picMkLst>
        </pc:picChg>
        <pc:picChg chg="add mod ord">
          <ac:chgData name="Marshall Ballard" userId="b352fbec-3aec-4215-a8a8-9fdd6a7445c1" providerId="ADAL" clId="{B3CD897A-8F1D-4FB9-BF8C-02E0BC4874AB}" dt="2019-04-08T02:37:13.094" v="3747" actId="167"/>
          <ac:picMkLst>
            <pc:docMk/>
            <pc:sldMk cId="3824434507" sldId="310"/>
            <ac:picMk id="8" creationId="{AD71ABCD-40AC-4C75-B426-25A18E3D697E}"/>
          </ac:picMkLst>
        </pc:picChg>
      </pc:sldChg>
      <pc:sldChg chg="addSp delSp modSp add">
        <pc:chgData name="Marshall Ballard" userId="b352fbec-3aec-4215-a8a8-9fdd6a7445c1" providerId="ADAL" clId="{B3CD897A-8F1D-4FB9-BF8C-02E0BC4874AB}" dt="2019-04-08T03:27:37.854" v="4538" actId="207"/>
        <pc:sldMkLst>
          <pc:docMk/>
          <pc:sldMk cId="1416735840" sldId="311"/>
        </pc:sldMkLst>
        <pc:spChg chg="mod">
          <ac:chgData name="Marshall Ballard" userId="b352fbec-3aec-4215-a8a8-9fdd6a7445c1" providerId="ADAL" clId="{B3CD897A-8F1D-4FB9-BF8C-02E0BC4874AB}" dt="2019-04-08T03:27:37.854" v="4538" actId="207"/>
          <ac:spMkLst>
            <pc:docMk/>
            <pc:sldMk cId="1416735840" sldId="311"/>
            <ac:spMk id="2" creationId="{9E4FB639-C253-42F5-9D98-17C6F8FA722E}"/>
          </ac:spMkLst>
        </pc:spChg>
        <pc:spChg chg="del mod">
          <ac:chgData name="Marshall Ballard" userId="b352fbec-3aec-4215-a8a8-9fdd6a7445c1" providerId="ADAL" clId="{B3CD897A-8F1D-4FB9-BF8C-02E0BC4874AB}" dt="2019-04-08T02:41:40.247" v="3820" actId="478"/>
          <ac:spMkLst>
            <pc:docMk/>
            <pc:sldMk cId="1416735840" sldId="311"/>
            <ac:spMk id="3" creationId="{6A07DB7D-6613-4071-8608-0750E82E48DC}"/>
          </ac:spMkLst>
        </pc:spChg>
        <pc:spChg chg="add del mod">
          <ac:chgData name="Marshall Ballard" userId="b352fbec-3aec-4215-a8a8-9fdd6a7445c1" providerId="ADAL" clId="{B3CD897A-8F1D-4FB9-BF8C-02E0BC4874AB}" dt="2019-04-08T02:41:44.661" v="3821" actId="478"/>
          <ac:spMkLst>
            <pc:docMk/>
            <pc:sldMk cId="1416735840" sldId="311"/>
            <ac:spMk id="5" creationId="{65C1C430-9802-40C8-92F4-526776C47EF0}"/>
          </ac:spMkLst>
        </pc:spChg>
        <pc:spChg chg="add mod">
          <ac:chgData name="Marshall Ballard" userId="b352fbec-3aec-4215-a8a8-9fdd6a7445c1" providerId="ADAL" clId="{B3CD897A-8F1D-4FB9-BF8C-02E0BC4874AB}" dt="2019-04-08T02:43:18.933" v="3826" actId="1076"/>
          <ac:spMkLst>
            <pc:docMk/>
            <pc:sldMk cId="1416735840" sldId="311"/>
            <ac:spMk id="7" creationId="{2179A61A-D4B8-45E4-BE6D-6C2B087D277E}"/>
          </ac:spMkLst>
        </pc:spChg>
        <pc:picChg chg="add mod">
          <ac:chgData name="Marshall Ballard" userId="b352fbec-3aec-4215-a8a8-9fdd6a7445c1" providerId="ADAL" clId="{B3CD897A-8F1D-4FB9-BF8C-02E0BC4874AB}" dt="2019-04-08T02:43:23.273" v="3828" actId="1076"/>
          <ac:picMkLst>
            <pc:docMk/>
            <pc:sldMk cId="1416735840" sldId="311"/>
            <ac:picMk id="6" creationId="{E7ADD304-5871-4ED2-8A91-E8424285DEBC}"/>
          </ac:picMkLst>
        </pc:picChg>
      </pc:sldChg>
      <pc:sldChg chg="delSp">
        <pc:chgData name="Marshall Ballard" userId="b352fbec-3aec-4215-a8a8-9fdd6a7445c1" providerId="ADAL" clId="{B3CD897A-8F1D-4FB9-BF8C-02E0BC4874AB}" dt="2019-04-08T02:39:25.655" v="3753" actId="478"/>
        <pc:sldMkLst>
          <pc:docMk/>
          <pc:sldMk cId="0" sldId="312"/>
        </pc:sldMkLst>
        <pc:spChg chg="del">
          <ac:chgData name="Marshall Ballard" userId="b352fbec-3aec-4215-a8a8-9fdd6a7445c1" providerId="ADAL" clId="{B3CD897A-8F1D-4FB9-BF8C-02E0BC4874AB}" dt="2019-04-08T02:39:22.972" v="3751" actId="478"/>
          <ac:spMkLst>
            <pc:docMk/>
            <pc:sldMk cId="0" sldId="312"/>
            <ac:spMk id="64520" creationId="{34E07C8C-8D01-4B91-B6B8-E4EF4142B3E0}"/>
          </ac:spMkLst>
        </pc:spChg>
        <pc:spChg chg="del">
          <ac:chgData name="Marshall Ballard" userId="b352fbec-3aec-4215-a8a8-9fdd6a7445c1" providerId="ADAL" clId="{B3CD897A-8F1D-4FB9-BF8C-02E0BC4874AB}" dt="2019-04-08T02:39:24.628" v="3752" actId="478"/>
          <ac:spMkLst>
            <pc:docMk/>
            <pc:sldMk cId="0" sldId="312"/>
            <ac:spMk id="64521" creationId="{192566CC-619D-4BE4-BE66-BC9494932BA3}"/>
          </ac:spMkLst>
        </pc:spChg>
        <pc:spChg chg="del">
          <ac:chgData name="Marshall Ballard" userId="b352fbec-3aec-4215-a8a8-9fdd6a7445c1" providerId="ADAL" clId="{B3CD897A-8F1D-4FB9-BF8C-02E0BC4874AB}" dt="2019-04-08T02:39:25.655" v="3753" actId="478"/>
          <ac:spMkLst>
            <pc:docMk/>
            <pc:sldMk cId="0" sldId="312"/>
            <ac:spMk id="64522" creationId="{2F93D22F-F60C-43AD-93E9-13105C7D7088}"/>
          </ac:spMkLst>
        </pc:spChg>
      </pc:sldChg>
      <pc:sldChg chg="addSp modSp add">
        <pc:chgData name="Marshall Ballard" userId="b352fbec-3aec-4215-a8a8-9fdd6a7445c1" providerId="ADAL" clId="{B3CD897A-8F1D-4FB9-BF8C-02E0BC4874AB}" dt="2019-04-08T02:51:30.022" v="3985" actId="1076"/>
        <pc:sldMkLst>
          <pc:docMk/>
          <pc:sldMk cId="992925096" sldId="313"/>
        </pc:sldMkLst>
        <pc:spChg chg="mod">
          <ac:chgData name="Marshall Ballard" userId="b352fbec-3aec-4215-a8a8-9fdd6a7445c1" providerId="ADAL" clId="{B3CD897A-8F1D-4FB9-BF8C-02E0BC4874AB}" dt="2019-04-08T02:50:51.768" v="3954" actId="1076"/>
          <ac:spMkLst>
            <pc:docMk/>
            <pc:sldMk cId="992925096" sldId="313"/>
            <ac:spMk id="2" creationId="{FC302B6F-4640-4AAB-874C-6E67F29C3F3B}"/>
          </ac:spMkLst>
        </pc:spChg>
        <pc:spChg chg="mod">
          <ac:chgData name="Marshall Ballard" userId="b352fbec-3aec-4215-a8a8-9fdd6a7445c1" providerId="ADAL" clId="{B3CD897A-8F1D-4FB9-BF8C-02E0BC4874AB}" dt="2019-04-08T02:51:30.022" v="3985" actId="1076"/>
          <ac:spMkLst>
            <pc:docMk/>
            <pc:sldMk cId="992925096" sldId="313"/>
            <ac:spMk id="3" creationId="{4C956207-A8C2-43CF-8E26-831B337FA755}"/>
          </ac:spMkLst>
        </pc:spChg>
        <pc:spChg chg="add mod">
          <ac:chgData name="Marshall Ballard" userId="b352fbec-3aec-4215-a8a8-9fdd6a7445c1" providerId="ADAL" clId="{B3CD897A-8F1D-4FB9-BF8C-02E0BC4874AB}" dt="2019-04-08T02:51:27.508" v="3984" actId="1076"/>
          <ac:spMkLst>
            <pc:docMk/>
            <pc:sldMk cId="992925096" sldId="313"/>
            <ac:spMk id="5" creationId="{BE800705-E6B6-4981-83AD-1C29B4F0220C}"/>
          </ac:spMkLst>
        </pc:spChg>
        <pc:picChg chg="add mod">
          <ac:chgData name="Marshall Ballard" userId="b352fbec-3aec-4215-a8a8-9fdd6a7445c1" providerId="ADAL" clId="{B3CD897A-8F1D-4FB9-BF8C-02E0BC4874AB}" dt="2019-04-08T02:50:45.087" v="3952" actId="1076"/>
          <ac:picMkLst>
            <pc:docMk/>
            <pc:sldMk cId="992925096" sldId="313"/>
            <ac:picMk id="4" creationId="{EE193B8E-758B-464B-8F2C-7F1E59BFE81E}"/>
          </ac:picMkLst>
        </pc:picChg>
      </pc:sldChg>
      <pc:sldChg chg="addSp modSp add">
        <pc:chgData name="Marshall Ballard" userId="b352fbec-3aec-4215-a8a8-9fdd6a7445c1" providerId="ADAL" clId="{B3CD897A-8F1D-4FB9-BF8C-02E0BC4874AB}" dt="2019-04-08T02:56:51.323" v="4225" actId="20577"/>
        <pc:sldMkLst>
          <pc:docMk/>
          <pc:sldMk cId="1372238657" sldId="314"/>
        </pc:sldMkLst>
        <pc:spChg chg="mod">
          <ac:chgData name="Marshall Ballard" userId="b352fbec-3aec-4215-a8a8-9fdd6a7445c1" providerId="ADAL" clId="{B3CD897A-8F1D-4FB9-BF8C-02E0BC4874AB}" dt="2019-04-08T02:52:54.332" v="4001" actId="20577"/>
          <ac:spMkLst>
            <pc:docMk/>
            <pc:sldMk cId="1372238657" sldId="314"/>
            <ac:spMk id="2" creationId="{4FB7F89D-4477-484A-8890-06E861C2E5CD}"/>
          </ac:spMkLst>
        </pc:spChg>
        <pc:spChg chg="mod">
          <ac:chgData name="Marshall Ballard" userId="b352fbec-3aec-4215-a8a8-9fdd6a7445c1" providerId="ADAL" clId="{B3CD897A-8F1D-4FB9-BF8C-02E0BC4874AB}" dt="2019-04-08T02:56:51.323" v="4225" actId="20577"/>
          <ac:spMkLst>
            <pc:docMk/>
            <pc:sldMk cId="1372238657" sldId="314"/>
            <ac:spMk id="3" creationId="{8124DC89-9364-4F82-95B4-068B4209E1C1}"/>
          </ac:spMkLst>
        </pc:spChg>
        <pc:picChg chg="add mod">
          <ac:chgData name="Marshall Ballard" userId="b352fbec-3aec-4215-a8a8-9fdd6a7445c1" providerId="ADAL" clId="{B3CD897A-8F1D-4FB9-BF8C-02E0BC4874AB}" dt="2019-04-08T02:53:23.973" v="4003" actId="1076"/>
          <ac:picMkLst>
            <pc:docMk/>
            <pc:sldMk cId="1372238657" sldId="314"/>
            <ac:picMk id="4" creationId="{9ACB7BD4-323D-43CC-9821-8D415CDFF425}"/>
          </ac:picMkLst>
        </pc:picChg>
      </pc:sldChg>
      <pc:sldChg chg="addSp modSp add">
        <pc:chgData name="Marshall Ballard" userId="b352fbec-3aec-4215-a8a8-9fdd6a7445c1" providerId="ADAL" clId="{B3CD897A-8F1D-4FB9-BF8C-02E0BC4874AB}" dt="2019-04-08T03:01:27.457" v="4303" actId="1076"/>
        <pc:sldMkLst>
          <pc:docMk/>
          <pc:sldMk cId="1201668052" sldId="315"/>
        </pc:sldMkLst>
        <pc:spChg chg="mod">
          <ac:chgData name="Marshall Ballard" userId="b352fbec-3aec-4215-a8a8-9fdd6a7445c1" providerId="ADAL" clId="{B3CD897A-8F1D-4FB9-BF8C-02E0BC4874AB}" dt="2019-04-08T02:57:27.459" v="4295" actId="20577"/>
          <ac:spMkLst>
            <pc:docMk/>
            <pc:sldMk cId="1201668052" sldId="315"/>
            <ac:spMk id="2" creationId="{BBF5EA09-A3F1-447A-821A-4BD1A17C0373}"/>
          </ac:spMkLst>
        </pc:spChg>
        <pc:spChg chg="mod">
          <ac:chgData name="Marshall Ballard" userId="b352fbec-3aec-4215-a8a8-9fdd6a7445c1" providerId="ADAL" clId="{B3CD897A-8F1D-4FB9-BF8C-02E0BC4874AB}" dt="2019-04-08T03:00:11.575" v="4301" actId="1076"/>
          <ac:spMkLst>
            <pc:docMk/>
            <pc:sldMk cId="1201668052" sldId="315"/>
            <ac:spMk id="3" creationId="{9BF04585-AD0F-4F94-B656-50E159E1D330}"/>
          </ac:spMkLst>
        </pc:spChg>
        <pc:spChg chg="add">
          <ac:chgData name="Marshall Ballard" userId="b352fbec-3aec-4215-a8a8-9fdd6a7445c1" providerId="ADAL" clId="{B3CD897A-8F1D-4FB9-BF8C-02E0BC4874AB}" dt="2019-04-08T02:58:08.588" v="4296"/>
          <ac:spMkLst>
            <pc:docMk/>
            <pc:sldMk cId="1201668052" sldId="315"/>
            <ac:spMk id="4" creationId="{8EF77E56-B571-43E7-B458-0BF0B3718CA0}"/>
          </ac:spMkLst>
        </pc:spChg>
        <pc:picChg chg="add mod">
          <ac:chgData name="Marshall Ballard" userId="b352fbec-3aec-4215-a8a8-9fdd6a7445c1" providerId="ADAL" clId="{B3CD897A-8F1D-4FB9-BF8C-02E0BC4874AB}" dt="2019-04-08T02:59:22.711" v="4300" actId="1076"/>
          <ac:picMkLst>
            <pc:docMk/>
            <pc:sldMk cId="1201668052" sldId="315"/>
            <ac:picMk id="5" creationId="{98C50426-03F9-4813-B1FA-EEBC09E716F8}"/>
          </ac:picMkLst>
        </pc:picChg>
        <pc:picChg chg="add mod">
          <ac:chgData name="Marshall Ballard" userId="b352fbec-3aec-4215-a8a8-9fdd6a7445c1" providerId="ADAL" clId="{B3CD897A-8F1D-4FB9-BF8C-02E0BC4874AB}" dt="2019-04-08T03:01:27.457" v="4303" actId="1076"/>
          <ac:picMkLst>
            <pc:docMk/>
            <pc:sldMk cId="1201668052" sldId="315"/>
            <ac:picMk id="6" creationId="{FDB59050-C89F-4E39-8FAC-8638EA2386E7}"/>
          </ac:picMkLst>
        </pc:picChg>
      </pc:sldChg>
      <pc:sldChg chg="addSp delSp modSp add">
        <pc:chgData name="Marshall Ballard" userId="b352fbec-3aec-4215-a8a8-9fdd6a7445c1" providerId="ADAL" clId="{B3CD897A-8F1D-4FB9-BF8C-02E0BC4874AB}" dt="2019-04-08T04:35:14.327" v="6170" actId="1076"/>
        <pc:sldMkLst>
          <pc:docMk/>
          <pc:sldMk cId="1394956709" sldId="316"/>
        </pc:sldMkLst>
        <pc:spChg chg="mod">
          <ac:chgData name="Marshall Ballard" userId="b352fbec-3aec-4215-a8a8-9fdd6a7445c1" providerId="ADAL" clId="{B3CD897A-8F1D-4FB9-BF8C-02E0BC4874AB}" dt="2019-04-08T03:22:41.676" v="4529" actId="1076"/>
          <ac:spMkLst>
            <pc:docMk/>
            <pc:sldMk cId="1394956709" sldId="316"/>
            <ac:spMk id="2" creationId="{33701395-349B-4EBC-91A5-C558D6026A27}"/>
          </ac:spMkLst>
        </pc:spChg>
        <pc:spChg chg="mod">
          <ac:chgData name="Marshall Ballard" userId="b352fbec-3aec-4215-a8a8-9fdd6a7445c1" providerId="ADAL" clId="{B3CD897A-8F1D-4FB9-BF8C-02E0BC4874AB}" dt="2019-04-08T03:22:47.256" v="4531" actId="1076"/>
          <ac:spMkLst>
            <pc:docMk/>
            <pc:sldMk cId="1394956709" sldId="316"/>
            <ac:spMk id="3" creationId="{1EED9FB2-D8FD-4D2B-A7D7-6D966A4301A8}"/>
          </ac:spMkLst>
        </pc:spChg>
        <pc:picChg chg="add mod">
          <ac:chgData name="Marshall Ballard" userId="b352fbec-3aec-4215-a8a8-9fdd6a7445c1" providerId="ADAL" clId="{B3CD897A-8F1D-4FB9-BF8C-02E0BC4874AB}" dt="2019-04-08T03:22:44.783" v="4530" actId="1076"/>
          <ac:picMkLst>
            <pc:docMk/>
            <pc:sldMk cId="1394956709" sldId="316"/>
            <ac:picMk id="4" creationId="{30951665-76A5-4C37-9A6E-84D0168EBEAB}"/>
          </ac:picMkLst>
        </pc:picChg>
        <pc:picChg chg="add del">
          <ac:chgData name="Marshall Ballard" userId="b352fbec-3aec-4215-a8a8-9fdd6a7445c1" providerId="ADAL" clId="{B3CD897A-8F1D-4FB9-BF8C-02E0BC4874AB}" dt="2019-04-08T03:22:33.800" v="4526" actId="478"/>
          <ac:picMkLst>
            <pc:docMk/>
            <pc:sldMk cId="1394956709" sldId="316"/>
            <ac:picMk id="5" creationId="{828B50A2-AFF3-4222-9542-A7A545C0A994}"/>
          </ac:picMkLst>
        </pc:picChg>
        <pc:picChg chg="add mod">
          <ac:chgData name="Marshall Ballard" userId="b352fbec-3aec-4215-a8a8-9fdd6a7445c1" providerId="ADAL" clId="{B3CD897A-8F1D-4FB9-BF8C-02E0BC4874AB}" dt="2019-04-08T04:35:14.327" v="6170" actId="1076"/>
          <ac:picMkLst>
            <pc:docMk/>
            <pc:sldMk cId="1394956709" sldId="316"/>
            <ac:picMk id="57346" creationId="{B3F1115F-6F05-4B21-A5FD-F775E74DA42D}"/>
          </ac:picMkLst>
        </pc:picChg>
      </pc:sldChg>
      <pc:sldChg chg="delSp modSp">
        <pc:chgData name="Marshall Ballard" userId="b352fbec-3aec-4215-a8a8-9fdd6a7445c1" providerId="ADAL" clId="{B3CD897A-8F1D-4FB9-BF8C-02E0BC4874AB}" dt="2019-04-08T03:18:00.436" v="4523" actId="20577"/>
        <pc:sldMkLst>
          <pc:docMk/>
          <pc:sldMk cId="0" sldId="325"/>
        </pc:sldMkLst>
        <pc:spChg chg="mod">
          <ac:chgData name="Marshall Ballard" userId="b352fbec-3aec-4215-a8a8-9fdd6a7445c1" providerId="ADAL" clId="{B3CD897A-8F1D-4FB9-BF8C-02E0BC4874AB}" dt="2019-04-08T03:18:00.436" v="4523" actId="20577"/>
          <ac:spMkLst>
            <pc:docMk/>
            <pc:sldMk cId="0" sldId="325"/>
            <ac:spMk id="77826" creationId="{B44CE9C0-AEE0-4772-A69A-4A270A881198}"/>
          </ac:spMkLst>
        </pc:spChg>
        <pc:spChg chg="del">
          <ac:chgData name="Marshall Ballard" userId="b352fbec-3aec-4215-a8a8-9fdd6a7445c1" providerId="ADAL" clId="{B3CD897A-8F1D-4FB9-BF8C-02E0BC4874AB}" dt="2019-04-08T03:17:53.680" v="4520" actId="478"/>
          <ac:spMkLst>
            <pc:docMk/>
            <pc:sldMk cId="0" sldId="325"/>
            <ac:spMk id="77828" creationId="{7D4EC41B-AF7F-4C44-9180-EFA8D73E54BB}"/>
          </ac:spMkLst>
        </pc:spChg>
        <pc:spChg chg="del">
          <ac:chgData name="Marshall Ballard" userId="b352fbec-3aec-4215-a8a8-9fdd6a7445c1" providerId="ADAL" clId="{B3CD897A-8F1D-4FB9-BF8C-02E0BC4874AB}" dt="2019-04-08T03:17:55.874" v="4521" actId="478"/>
          <ac:spMkLst>
            <pc:docMk/>
            <pc:sldMk cId="0" sldId="325"/>
            <ac:spMk id="77829" creationId="{09DBF13D-3825-4F14-8715-414D56EBF63A}"/>
          </ac:spMkLst>
        </pc:spChg>
        <pc:spChg chg="del">
          <ac:chgData name="Marshall Ballard" userId="b352fbec-3aec-4215-a8a8-9fdd6a7445c1" providerId="ADAL" clId="{B3CD897A-8F1D-4FB9-BF8C-02E0BC4874AB}" dt="2019-04-08T03:17:57.824" v="4522" actId="478"/>
          <ac:spMkLst>
            <pc:docMk/>
            <pc:sldMk cId="0" sldId="325"/>
            <ac:spMk id="77830" creationId="{525359AA-C9E5-43C8-8BF9-D9F34F1958C2}"/>
          </ac:spMkLst>
        </pc:spChg>
      </pc:sldChg>
      <pc:sldChg chg="addSp delSp modSp add">
        <pc:chgData name="Marshall Ballard" userId="b352fbec-3aec-4215-a8a8-9fdd6a7445c1" providerId="ADAL" clId="{B3CD897A-8F1D-4FB9-BF8C-02E0BC4874AB}" dt="2019-04-08T03:39:47.671" v="4703"/>
        <pc:sldMkLst>
          <pc:docMk/>
          <pc:sldMk cId="868847779" sldId="326"/>
        </pc:sldMkLst>
        <pc:spChg chg="del">
          <ac:chgData name="Marshall Ballard" userId="b352fbec-3aec-4215-a8a8-9fdd6a7445c1" providerId="ADAL" clId="{B3CD897A-8F1D-4FB9-BF8C-02E0BC4874AB}" dt="2019-04-08T03:28:22.169" v="4541" actId="478"/>
          <ac:spMkLst>
            <pc:docMk/>
            <pc:sldMk cId="868847779" sldId="326"/>
            <ac:spMk id="2" creationId="{B0960C91-3B09-4F74-930D-F2226279A28A}"/>
          </ac:spMkLst>
        </pc:spChg>
        <pc:spChg chg="del">
          <ac:chgData name="Marshall Ballard" userId="b352fbec-3aec-4215-a8a8-9fdd6a7445c1" providerId="ADAL" clId="{B3CD897A-8F1D-4FB9-BF8C-02E0BC4874AB}" dt="2019-04-08T03:28:20.697" v="4540" actId="478"/>
          <ac:spMkLst>
            <pc:docMk/>
            <pc:sldMk cId="868847779" sldId="326"/>
            <ac:spMk id="3" creationId="{A412B389-D3B1-48D6-9449-04ED480477DD}"/>
          </ac:spMkLst>
        </pc:spChg>
        <pc:spChg chg="add mod">
          <ac:chgData name="Marshall Ballard" userId="b352fbec-3aec-4215-a8a8-9fdd6a7445c1" providerId="ADAL" clId="{B3CD897A-8F1D-4FB9-BF8C-02E0BC4874AB}" dt="2019-04-08T03:35:33.607" v="4671" actId="14100"/>
          <ac:spMkLst>
            <pc:docMk/>
            <pc:sldMk cId="868847779" sldId="326"/>
            <ac:spMk id="4" creationId="{A9BD0E43-ED62-4F79-9A81-C8C126DDDC85}"/>
          </ac:spMkLst>
        </pc:spChg>
        <pc:spChg chg="add del">
          <ac:chgData name="Marshall Ballard" userId="b352fbec-3aec-4215-a8a8-9fdd6a7445c1" providerId="ADAL" clId="{B3CD897A-8F1D-4FB9-BF8C-02E0BC4874AB}" dt="2019-04-08T03:29:33.613" v="4595"/>
          <ac:spMkLst>
            <pc:docMk/>
            <pc:sldMk cId="868847779" sldId="326"/>
            <ac:spMk id="6" creationId="{FE9484F2-4C66-4F5B-B21F-A743B0994D38}"/>
          </ac:spMkLst>
        </pc:spChg>
        <pc:spChg chg="add del">
          <ac:chgData name="Marshall Ballard" userId="b352fbec-3aec-4215-a8a8-9fdd6a7445c1" providerId="ADAL" clId="{B3CD897A-8F1D-4FB9-BF8C-02E0BC4874AB}" dt="2019-04-08T03:29:33.300" v="4594"/>
          <ac:spMkLst>
            <pc:docMk/>
            <pc:sldMk cId="868847779" sldId="326"/>
            <ac:spMk id="7" creationId="{35F33965-AB7D-46A5-9625-B2A0E630F034}"/>
          </ac:spMkLst>
        </pc:spChg>
        <pc:picChg chg="add del">
          <ac:chgData name="Marshall Ballard" userId="b352fbec-3aec-4215-a8a8-9fdd6a7445c1" providerId="ADAL" clId="{B3CD897A-8F1D-4FB9-BF8C-02E0BC4874AB}" dt="2019-04-08T03:29:38.789" v="4596"/>
          <ac:picMkLst>
            <pc:docMk/>
            <pc:sldMk cId="868847779" sldId="326"/>
            <ac:picMk id="5" creationId="{AEE601D5-702B-420A-B12D-6B9A108A6869}"/>
          </ac:picMkLst>
        </pc:picChg>
        <pc:picChg chg="add mod">
          <ac:chgData name="Marshall Ballard" userId="b352fbec-3aec-4215-a8a8-9fdd6a7445c1" providerId="ADAL" clId="{B3CD897A-8F1D-4FB9-BF8C-02E0BC4874AB}" dt="2019-04-08T03:30:33.064" v="4598" actId="1076"/>
          <ac:picMkLst>
            <pc:docMk/>
            <pc:sldMk cId="868847779" sldId="326"/>
            <ac:picMk id="8" creationId="{D5E121A4-C6B0-459A-A749-06D843091B8F}"/>
          </ac:picMkLst>
        </pc:picChg>
        <pc:picChg chg="add mod">
          <ac:chgData name="Marshall Ballard" userId="b352fbec-3aec-4215-a8a8-9fdd6a7445c1" providerId="ADAL" clId="{B3CD897A-8F1D-4FB9-BF8C-02E0BC4874AB}" dt="2019-04-08T03:36:19.105" v="4675" actId="1076"/>
          <ac:picMkLst>
            <pc:docMk/>
            <pc:sldMk cId="868847779" sldId="326"/>
            <ac:picMk id="9" creationId="{3A4F51E9-7C46-4BC7-81BB-EF8AADBFA8F0}"/>
          </ac:picMkLst>
        </pc:picChg>
        <pc:picChg chg="add del mod">
          <ac:chgData name="Marshall Ballard" userId="b352fbec-3aec-4215-a8a8-9fdd6a7445c1" providerId="ADAL" clId="{B3CD897A-8F1D-4FB9-BF8C-02E0BC4874AB}" dt="2019-04-08T03:39:47.671" v="4703"/>
          <ac:picMkLst>
            <pc:docMk/>
            <pc:sldMk cId="868847779" sldId="326"/>
            <ac:picMk id="10" creationId="{9213DE6F-F8D1-4717-B9B3-BE89FE55D88F}"/>
          </ac:picMkLst>
        </pc:picChg>
      </pc:sldChg>
      <pc:sldChg chg="addSp modSp add">
        <pc:chgData name="Marshall Ballard" userId="b352fbec-3aec-4215-a8a8-9fdd6a7445c1" providerId="ADAL" clId="{B3CD897A-8F1D-4FB9-BF8C-02E0BC4874AB}" dt="2019-04-08T03:40:03.603" v="4708" actId="14100"/>
        <pc:sldMkLst>
          <pc:docMk/>
          <pc:sldMk cId="2187651451" sldId="327"/>
        </pc:sldMkLst>
        <pc:spChg chg="mod">
          <ac:chgData name="Marshall Ballard" userId="b352fbec-3aec-4215-a8a8-9fdd6a7445c1" providerId="ADAL" clId="{B3CD897A-8F1D-4FB9-BF8C-02E0BC4874AB}" dt="2019-04-08T03:32:35.137" v="4616" actId="20577"/>
          <ac:spMkLst>
            <pc:docMk/>
            <pc:sldMk cId="2187651451" sldId="327"/>
            <ac:spMk id="2" creationId="{5EC701F4-2352-4E7B-9B5B-8909FA07FF7E}"/>
          </ac:spMkLst>
        </pc:spChg>
        <pc:spChg chg="mod">
          <ac:chgData name="Marshall Ballard" userId="b352fbec-3aec-4215-a8a8-9fdd6a7445c1" providerId="ADAL" clId="{B3CD897A-8F1D-4FB9-BF8C-02E0BC4874AB}" dt="2019-04-08T03:39:11.690" v="4702" actId="20577"/>
          <ac:spMkLst>
            <pc:docMk/>
            <pc:sldMk cId="2187651451" sldId="327"/>
            <ac:spMk id="3" creationId="{882ED80B-0F25-4898-8A00-E46F8CB88A36}"/>
          </ac:spMkLst>
        </pc:spChg>
        <pc:picChg chg="add mod ord">
          <ac:chgData name="Marshall Ballard" userId="b352fbec-3aec-4215-a8a8-9fdd6a7445c1" providerId="ADAL" clId="{B3CD897A-8F1D-4FB9-BF8C-02E0BC4874AB}" dt="2019-04-08T03:40:03.603" v="4708" actId="14100"/>
          <ac:picMkLst>
            <pc:docMk/>
            <pc:sldMk cId="2187651451" sldId="327"/>
            <ac:picMk id="4" creationId="{BC136910-3E6D-4D19-87A7-989304076137}"/>
          </ac:picMkLst>
        </pc:picChg>
      </pc:sldChg>
      <pc:sldChg chg="modSp add">
        <pc:chgData name="Marshall Ballard" userId="b352fbec-3aec-4215-a8a8-9fdd6a7445c1" providerId="ADAL" clId="{B3CD897A-8F1D-4FB9-BF8C-02E0BC4874AB}" dt="2019-04-08T04:35:57.937" v="6174" actId="20577"/>
        <pc:sldMkLst>
          <pc:docMk/>
          <pc:sldMk cId="1399497454" sldId="328"/>
        </pc:sldMkLst>
        <pc:spChg chg="mod">
          <ac:chgData name="Marshall Ballard" userId="b352fbec-3aec-4215-a8a8-9fdd6a7445c1" providerId="ADAL" clId="{B3CD897A-8F1D-4FB9-BF8C-02E0BC4874AB}" dt="2019-04-08T03:51:14.303" v="4922" actId="20577"/>
          <ac:spMkLst>
            <pc:docMk/>
            <pc:sldMk cId="1399497454" sldId="328"/>
            <ac:spMk id="2" creationId="{2BC24908-B74D-4DD5-87A6-E4F0017D2F53}"/>
          </ac:spMkLst>
        </pc:spChg>
        <pc:spChg chg="mod">
          <ac:chgData name="Marshall Ballard" userId="b352fbec-3aec-4215-a8a8-9fdd6a7445c1" providerId="ADAL" clId="{B3CD897A-8F1D-4FB9-BF8C-02E0BC4874AB}" dt="2019-04-08T04:35:57.937" v="6174" actId="20577"/>
          <ac:spMkLst>
            <pc:docMk/>
            <pc:sldMk cId="1399497454" sldId="328"/>
            <ac:spMk id="3" creationId="{7C02DDBE-4861-41E9-988C-98DBC6AF3AAD}"/>
          </ac:spMkLst>
        </pc:spChg>
      </pc:sldChg>
      <pc:sldChg chg="modSp add">
        <pc:chgData name="Marshall Ballard" userId="b352fbec-3aec-4215-a8a8-9fdd6a7445c1" providerId="ADAL" clId="{B3CD897A-8F1D-4FB9-BF8C-02E0BC4874AB}" dt="2019-04-08T03:53:14.920" v="5093" actId="20577"/>
        <pc:sldMkLst>
          <pc:docMk/>
          <pc:sldMk cId="2977215291" sldId="329"/>
        </pc:sldMkLst>
        <pc:spChg chg="mod">
          <ac:chgData name="Marshall Ballard" userId="b352fbec-3aec-4215-a8a8-9fdd6a7445c1" providerId="ADAL" clId="{B3CD897A-8F1D-4FB9-BF8C-02E0BC4874AB}" dt="2019-04-08T03:51:28.750" v="4938" actId="20577"/>
          <ac:spMkLst>
            <pc:docMk/>
            <pc:sldMk cId="2977215291" sldId="329"/>
            <ac:spMk id="2" creationId="{35AF87EA-AF01-43BD-9A44-7D1C672E0E16}"/>
          </ac:spMkLst>
        </pc:spChg>
        <pc:spChg chg="mod">
          <ac:chgData name="Marshall Ballard" userId="b352fbec-3aec-4215-a8a8-9fdd6a7445c1" providerId="ADAL" clId="{B3CD897A-8F1D-4FB9-BF8C-02E0BC4874AB}" dt="2019-04-08T03:53:14.920" v="5093" actId="20577"/>
          <ac:spMkLst>
            <pc:docMk/>
            <pc:sldMk cId="2977215291" sldId="329"/>
            <ac:spMk id="3" creationId="{5685AC1F-1FA0-46C3-9432-C1BDC321FA55}"/>
          </ac:spMkLst>
        </pc:spChg>
      </pc:sldChg>
      <pc:sldChg chg="addSp modSp add">
        <pc:chgData name="Marshall Ballard" userId="b352fbec-3aec-4215-a8a8-9fdd6a7445c1" providerId="ADAL" clId="{B3CD897A-8F1D-4FB9-BF8C-02E0BC4874AB}" dt="2019-04-08T04:36:11.493" v="6178" actId="20577"/>
        <pc:sldMkLst>
          <pc:docMk/>
          <pc:sldMk cId="2306676800" sldId="330"/>
        </pc:sldMkLst>
        <pc:spChg chg="mod">
          <ac:chgData name="Marshall Ballard" userId="b352fbec-3aec-4215-a8a8-9fdd6a7445c1" providerId="ADAL" clId="{B3CD897A-8F1D-4FB9-BF8C-02E0BC4874AB}" dt="2019-04-08T04:22:17.828" v="5949" actId="20577"/>
          <ac:spMkLst>
            <pc:docMk/>
            <pc:sldMk cId="2306676800" sldId="330"/>
            <ac:spMk id="2" creationId="{5B582DFB-976A-4FB7-A726-586CCB3E2581}"/>
          </ac:spMkLst>
        </pc:spChg>
        <pc:spChg chg="mod">
          <ac:chgData name="Marshall Ballard" userId="b352fbec-3aec-4215-a8a8-9fdd6a7445c1" providerId="ADAL" clId="{B3CD897A-8F1D-4FB9-BF8C-02E0BC4874AB}" dt="2019-04-08T04:36:11.493" v="6178" actId="20577"/>
          <ac:spMkLst>
            <pc:docMk/>
            <pc:sldMk cId="2306676800" sldId="330"/>
            <ac:spMk id="3" creationId="{347E4BA0-003A-4CE1-86C2-1574E23F69EB}"/>
          </ac:spMkLst>
        </pc:spChg>
        <pc:picChg chg="add mod">
          <ac:chgData name="Marshall Ballard" userId="b352fbec-3aec-4215-a8a8-9fdd6a7445c1" providerId="ADAL" clId="{B3CD897A-8F1D-4FB9-BF8C-02E0BC4874AB}" dt="2019-04-08T04:05:06.862" v="5319" actId="1076"/>
          <ac:picMkLst>
            <pc:docMk/>
            <pc:sldMk cId="2306676800" sldId="330"/>
            <ac:picMk id="4" creationId="{41F2C7BA-726E-4E65-AFD0-208690BE5C90}"/>
          </ac:picMkLst>
        </pc:picChg>
      </pc:sldChg>
      <pc:sldChg chg="addSp modSp add">
        <pc:chgData name="Marshall Ballard" userId="b352fbec-3aec-4215-a8a8-9fdd6a7445c1" providerId="ADAL" clId="{B3CD897A-8F1D-4FB9-BF8C-02E0BC4874AB}" dt="2019-04-08T04:17:21.253" v="5517"/>
        <pc:sldMkLst>
          <pc:docMk/>
          <pc:sldMk cId="3611133366" sldId="331"/>
        </pc:sldMkLst>
        <pc:spChg chg="mod">
          <ac:chgData name="Marshall Ballard" userId="b352fbec-3aec-4215-a8a8-9fdd6a7445c1" providerId="ADAL" clId="{B3CD897A-8F1D-4FB9-BF8C-02E0BC4874AB}" dt="2019-04-08T04:06:02.965" v="5335" actId="20577"/>
          <ac:spMkLst>
            <pc:docMk/>
            <pc:sldMk cId="3611133366" sldId="331"/>
            <ac:spMk id="2" creationId="{7075AF2B-2FE0-4144-9FF3-2A0F682D8F25}"/>
          </ac:spMkLst>
        </pc:spChg>
        <pc:spChg chg="mod">
          <ac:chgData name="Marshall Ballard" userId="b352fbec-3aec-4215-a8a8-9fdd6a7445c1" providerId="ADAL" clId="{B3CD897A-8F1D-4FB9-BF8C-02E0BC4874AB}" dt="2019-04-08T04:17:04.029" v="5515" actId="207"/>
          <ac:spMkLst>
            <pc:docMk/>
            <pc:sldMk cId="3611133366" sldId="331"/>
            <ac:spMk id="3" creationId="{FAA8B4A5-DBC0-4E2A-8AAE-540FE146C940}"/>
          </ac:spMkLst>
        </pc:spChg>
        <pc:spChg chg="add">
          <ac:chgData name="Marshall Ballard" userId="b352fbec-3aec-4215-a8a8-9fdd6a7445c1" providerId="ADAL" clId="{B3CD897A-8F1D-4FB9-BF8C-02E0BC4874AB}" dt="2019-04-08T04:17:21.253" v="5517"/>
          <ac:spMkLst>
            <pc:docMk/>
            <pc:sldMk cId="3611133366" sldId="331"/>
            <ac:spMk id="5" creationId="{FE4766B3-51C4-43CE-8237-C104CD9417BE}"/>
          </ac:spMkLst>
        </pc:spChg>
        <pc:picChg chg="add mod">
          <ac:chgData name="Marshall Ballard" userId="b352fbec-3aec-4215-a8a8-9fdd6a7445c1" providerId="ADAL" clId="{B3CD897A-8F1D-4FB9-BF8C-02E0BC4874AB}" dt="2019-04-08T04:05:58.344" v="5322" actId="1076"/>
          <ac:picMkLst>
            <pc:docMk/>
            <pc:sldMk cId="3611133366" sldId="331"/>
            <ac:picMk id="4" creationId="{3F9BAD6F-61B0-4C94-8B52-1A69EE39D1AC}"/>
          </ac:picMkLst>
        </pc:picChg>
      </pc:sldChg>
      <pc:sldChg chg="modSp add">
        <pc:chgData name="Marshall Ballard" userId="b352fbec-3aec-4215-a8a8-9fdd6a7445c1" providerId="ADAL" clId="{B3CD897A-8F1D-4FB9-BF8C-02E0BC4874AB}" dt="2019-04-08T04:19:07.383" v="5809" actId="14100"/>
        <pc:sldMkLst>
          <pc:docMk/>
          <pc:sldMk cId="2695035213" sldId="332"/>
        </pc:sldMkLst>
        <pc:spChg chg="mod">
          <ac:chgData name="Marshall Ballard" userId="b352fbec-3aec-4215-a8a8-9fdd6a7445c1" providerId="ADAL" clId="{B3CD897A-8F1D-4FB9-BF8C-02E0BC4874AB}" dt="2019-04-08T04:19:07.383" v="5809" actId="14100"/>
          <ac:spMkLst>
            <pc:docMk/>
            <pc:sldMk cId="2695035213" sldId="332"/>
            <ac:spMk id="2" creationId="{2BEEB2F0-62B3-4140-B4EB-AF41DE99B310}"/>
          </ac:spMkLst>
        </pc:spChg>
        <pc:spChg chg="mod">
          <ac:chgData name="Marshall Ballard" userId="b352fbec-3aec-4215-a8a8-9fdd6a7445c1" providerId="ADAL" clId="{B3CD897A-8F1D-4FB9-BF8C-02E0BC4874AB}" dt="2019-04-08T04:18:52.045" v="5791" actId="20577"/>
          <ac:spMkLst>
            <pc:docMk/>
            <pc:sldMk cId="2695035213" sldId="332"/>
            <ac:spMk id="3" creationId="{89D70D64-464F-447A-9723-CBCB19668344}"/>
          </ac:spMkLst>
        </pc:spChg>
      </pc:sldChg>
      <pc:sldChg chg="addSp modSp add">
        <pc:chgData name="Marshall Ballard" userId="b352fbec-3aec-4215-a8a8-9fdd6a7445c1" providerId="ADAL" clId="{B3CD897A-8F1D-4FB9-BF8C-02E0BC4874AB}" dt="2019-04-08T04:36:46.033" v="6194" actId="1076"/>
        <pc:sldMkLst>
          <pc:docMk/>
          <pc:sldMk cId="936394223" sldId="333"/>
        </pc:sldMkLst>
        <pc:spChg chg="mod">
          <ac:chgData name="Marshall Ballard" userId="b352fbec-3aec-4215-a8a8-9fdd6a7445c1" providerId="ADAL" clId="{B3CD897A-8F1D-4FB9-BF8C-02E0BC4874AB}" dt="2019-04-08T04:36:42.626" v="6193" actId="20577"/>
          <ac:spMkLst>
            <pc:docMk/>
            <pc:sldMk cId="936394223" sldId="333"/>
            <ac:spMk id="2" creationId="{0CCE8F42-705B-4210-AF5A-CBFFE9E0F809}"/>
          </ac:spMkLst>
        </pc:spChg>
        <pc:spChg chg="mod">
          <ac:chgData name="Marshall Ballard" userId="b352fbec-3aec-4215-a8a8-9fdd6a7445c1" providerId="ADAL" clId="{B3CD897A-8F1D-4FB9-BF8C-02E0BC4874AB}" dt="2019-04-08T04:27:38.081" v="6083"/>
          <ac:spMkLst>
            <pc:docMk/>
            <pc:sldMk cId="936394223" sldId="333"/>
            <ac:spMk id="3" creationId="{4BD0E2E5-C668-482A-8A22-09C9C3AD5E68}"/>
          </ac:spMkLst>
        </pc:spChg>
        <pc:spChg chg="add">
          <ac:chgData name="Marshall Ballard" userId="b352fbec-3aec-4215-a8a8-9fdd6a7445c1" providerId="ADAL" clId="{B3CD897A-8F1D-4FB9-BF8C-02E0BC4874AB}" dt="2019-04-08T04:36:31.352" v="6179"/>
          <ac:spMkLst>
            <pc:docMk/>
            <pc:sldMk cId="936394223" sldId="333"/>
            <ac:spMk id="7" creationId="{4E71B82E-0C3F-4D7B-9EE1-3C7ACCE08C72}"/>
          </ac:spMkLst>
        </pc:spChg>
        <pc:picChg chg="add mod">
          <ac:chgData name="Marshall Ballard" userId="b352fbec-3aec-4215-a8a8-9fdd6a7445c1" providerId="ADAL" clId="{B3CD897A-8F1D-4FB9-BF8C-02E0BC4874AB}" dt="2019-04-08T04:36:46.033" v="6194" actId="1076"/>
          <ac:picMkLst>
            <pc:docMk/>
            <pc:sldMk cId="936394223" sldId="333"/>
            <ac:picMk id="4" creationId="{92C354E1-6F45-4E86-82E1-167AEAB00D21}"/>
          </ac:picMkLst>
        </pc:picChg>
        <pc:picChg chg="add mod">
          <ac:chgData name="Marshall Ballard" userId="b352fbec-3aec-4215-a8a8-9fdd6a7445c1" providerId="ADAL" clId="{B3CD897A-8F1D-4FB9-BF8C-02E0BC4874AB}" dt="2019-04-08T04:28:00.772" v="6086" actId="1076"/>
          <ac:picMkLst>
            <pc:docMk/>
            <pc:sldMk cId="936394223" sldId="333"/>
            <ac:picMk id="5" creationId="{7B3092D4-8498-47DB-951F-88B95D2C3354}"/>
          </ac:picMkLst>
        </pc:picChg>
        <pc:picChg chg="add mod">
          <ac:chgData name="Marshall Ballard" userId="b352fbec-3aec-4215-a8a8-9fdd6a7445c1" providerId="ADAL" clId="{B3CD897A-8F1D-4FB9-BF8C-02E0BC4874AB}" dt="2019-04-08T04:28:45.345" v="6088" actId="1076"/>
          <ac:picMkLst>
            <pc:docMk/>
            <pc:sldMk cId="936394223" sldId="333"/>
            <ac:picMk id="6" creationId="{55B5D8A6-F2BB-4374-A039-36A0CE3348FE}"/>
          </ac:picMkLst>
        </pc:picChg>
      </pc:sldChg>
      <pc:sldChg chg="addSp delSp modSp add">
        <pc:chgData name="Marshall Ballard" userId="b352fbec-3aec-4215-a8a8-9fdd6a7445c1" providerId="ADAL" clId="{B3CD897A-8F1D-4FB9-BF8C-02E0BC4874AB}" dt="2019-04-08T04:29:30.027" v="6130" actId="1076"/>
        <pc:sldMkLst>
          <pc:docMk/>
          <pc:sldMk cId="1984710914" sldId="334"/>
        </pc:sldMkLst>
        <pc:spChg chg="mod">
          <ac:chgData name="Marshall Ballard" userId="b352fbec-3aec-4215-a8a8-9fdd6a7445c1" providerId="ADAL" clId="{B3CD897A-8F1D-4FB9-BF8C-02E0BC4874AB}" dt="2019-04-08T04:29:30.027" v="6130" actId="1076"/>
          <ac:spMkLst>
            <pc:docMk/>
            <pc:sldMk cId="1984710914" sldId="334"/>
            <ac:spMk id="2" creationId="{4D56E160-AD38-410F-94B3-8F6D40DA84E4}"/>
          </ac:spMkLst>
        </pc:spChg>
        <pc:spChg chg="del mod">
          <ac:chgData name="Marshall Ballard" userId="b352fbec-3aec-4215-a8a8-9fdd6a7445c1" providerId="ADAL" clId="{B3CD897A-8F1D-4FB9-BF8C-02E0BC4874AB}" dt="2019-04-08T04:29:20.289" v="6126" actId="478"/>
          <ac:spMkLst>
            <pc:docMk/>
            <pc:sldMk cId="1984710914" sldId="334"/>
            <ac:spMk id="3" creationId="{77D51695-28D1-4123-9628-055EDC5F3FAA}"/>
          </ac:spMkLst>
        </pc:spChg>
        <pc:spChg chg="add del mod">
          <ac:chgData name="Marshall Ballard" userId="b352fbec-3aec-4215-a8a8-9fdd6a7445c1" providerId="ADAL" clId="{B3CD897A-8F1D-4FB9-BF8C-02E0BC4874AB}" dt="2019-04-08T04:29:21.984" v="6127" actId="478"/>
          <ac:spMkLst>
            <pc:docMk/>
            <pc:sldMk cId="1984710914" sldId="334"/>
            <ac:spMk id="5" creationId="{FCEA8C58-D7E3-410B-A879-1AE12ED2B288}"/>
          </ac:spMkLst>
        </pc:spChg>
      </pc:sldChg>
    </pc:docChg>
  </pc:docChgLst>
  <pc:docChgLst>
    <pc:chgData name="Marshall Ballard" userId="b352fbec-3aec-4215-a8a8-9fdd6a7445c1" providerId="ADAL" clId="{3046DF7D-64BA-468A-9C64-1AC076970B8C}"/>
    <pc:docChg chg="custSel modSld modNotesMaster">
      <pc:chgData name="Marshall Ballard" userId="b352fbec-3aec-4215-a8a8-9fdd6a7445c1" providerId="ADAL" clId="{3046DF7D-64BA-468A-9C64-1AC076970B8C}" dt="2019-04-08T14:35:21.304" v="12" actId="1592"/>
      <pc:docMkLst>
        <pc:docMk/>
      </pc:docMkLst>
      <pc:sldChg chg="modNotes">
        <pc:chgData name="Marshall Ballard" userId="b352fbec-3aec-4215-a8a8-9fdd6a7445c1" providerId="ADAL" clId="{3046DF7D-64BA-468A-9C64-1AC076970B8C}" dt="2019-04-08T14:13:06.787" v="0"/>
        <pc:sldMkLst>
          <pc:docMk/>
          <pc:sldMk cId="0" sldId="269"/>
        </pc:sldMkLst>
      </pc:sldChg>
      <pc:sldChg chg="modNotes">
        <pc:chgData name="Marshall Ballard" userId="b352fbec-3aec-4215-a8a8-9fdd6a7445c1" providerId="ADAL" clId="{3046DF7D-64BA-468A-9C64-1AC076970B8C}" dt="2019-04-08T14:13:06.787" v="0"/>
        <pc:sldMkLst>
          <pc:docMk/>
          <pc:sldMk cId="0" sldId="270"/>
        </pc:sldMkLst>
      </pc:sldChg>
      <pc:sldChg chg="delCm">
        <pc:chgData name="Marshall Ballard" userId="b352fbec-3aec-4215-a8a8-9fdd6a7445c1" providerId="ADAL" clId="{3046DF7D-64BA-468A-9C64-1AC076970B8C}" dt="2019-04-08T14:33:51.981" v="2" actId="1592"/>
        <pc:sldMkLst>
          <pc:docMk/>
          <pc:sldMk cId="0" sldId="287"/>
        </pc:sldMkLst>
      </pc:sldChg>
      <pc:sldChg chg="delCm">
        <pc:chgData name="Marshall Ballard" userId="b352fbec-3aec-4215-a8a8-9fdd6a7445c1" providerId="ADAL" clId="{3046DF7D-64BA-468A-9C64-1AC076970B8C}" dt="2019-04-08T14:33:57.965" v="3" actId="1592"/>
        <pc:sldMkLst>
          <pc:docMk/>
          <pc:sldMk cId="0" sldId="288"/>
        </pc:sldMkLst>
      </pc:sldChg>
      <pc:sldChg chg="delCm">
        <pc:chgData name="Marshall Ballard" userId="b352fbec-3aec-4215-a8a8-9fdd6a7445c1" providerId="ADAL" clId="{3046DF7D-64BA-468A-9C64-1AC076970B8C}" dt="2019-04-08T14:34:13.854" v="4" actId="1592"/>
        <pc:sldMkLst>
          <pc:docMk/>
          <pc:sldMk cId="0" sldId="291"/>
        </pc:sldMkLst>
      </pc:sldChg>
      <pc:sldChg chg="modNotes">
        <pc:chgData name="Marshall Ballard" userId="b352fbec-3aec-4215-a8a8-9fdd6a7445c1" providerId="ADAL" clId="{3046DF7D-64BA-468A-9C64-1AC076970B8C}" dt="2019-04-08T14:13:06.787" v="0"/>
        <pc:sldMkLst>
          <pc:docMk/>
          <pc:sldMk cId="0" sldId="292"/>
        </pc:sldMkLst>
      </pc:sldChg>
      <pc:sldChg chg="delCm">
        <pc:chgData name="Marshall Ballard" userId="b352fbec-3aec-4215-a8a8-9fdd6a7445c1" providerId="ADAL" clId="{3046DF7D-64BA-468A-9C64-1AC076970B8C}" dt="2019-04-08T14:34:21.391" v="5" actId="1592"/>
        <pc:sldMkLst>
          <pc:docMk/>
          <pc:sldMk cId="0" sldId="293"/>
        </pc:sldMkLst>
      </pc:sldChg>
      <pc:sldChg chg="modNotes">
        <pc:chgData name="Marshall Ballard" userId="b352fbec-3aec-4215-a8a8-9fdd6a7445c1" providerId="ADAL" clId="{3046DF7D-64BA-468A-9C64-1AC076970B8C}" dt="2019-04-08T14:13:06.787" v="0"/>
        <pc:sldMkLst>
          <pc:docMk/>
          <pc:sldMk cId="0" sldId="294"/>
        </pc:sldMkLst>
      </pc:sldChg>
      <pc:sldChg chg="modNotes">
        <pc:chgData name="Marshall Ballard" userId="b352fbec-3aec-4215-a8a8-9fdd6a7445c1" providerId="ADAL" clId="{3046DF7D-64BA-468A-9C64-1AC076970B8C}" dt="2019-04-08T14:13:06.787" v="0"/>
        <pc:sldMkLst>
          <pc:docMk/>
          <pc:sldMk cId="0" sldId="295"/>
        </pc:sldMkLst>
      </pc:sldChg>
      <pc:sldChg chg="modNotes">
        <pc:chgData name="Marshall Ballard" userId="b352fbec-3aec-4215-a8a8-9fdd6a7445c1" providerId="ADAL" clId="{3046DF7D-64BA-468A-9C64-1AC076970B8C}" dt="2019-04-08T14:13:06.787" v="0"/>
        <pc:sldMkLst>
          <pc:docMk/>
          <pc:sldMk cId="0" sldId="296"/>
        </pc:sldMkLst>
      </pc:sldChg>
      <pc:sldChg chg="delCm">
        <pc:chgData name="Marshall Ballard" userId="b352fbec-3aec-4215-a8a8-9fdd6a7445c1" providerId="ADAL" clId="{3046DF7D-64BA-468A-9C64-1AC076970B8C}" dt="2019-04-08T14:34:32.511" v="6" actId="1592"/>
        <pc:sldMkLst>
          <pc:docMk/>
          <pc:sldMk cId="0" sldId="297"/>
        </pc:sldMkLst>
      </pc:sldChg>
      <pc:sldChg chg="modNotes">
        <pc:chgData name="Marshall Ballard" userId="b352fbec-3aec-4215-a8a8-9fdd6a7445c1" providerId="ADAL" clId="{3046DF7D-64BA-468A-9C64-1AC076970B8C}" dt="2019-04-08T14:13:06.787" v="0"/>
        <pc:sldMkLst>
          <pc:docMk/>
          <pc:sldMk cId="0" sldId="298"/>
        </pc:sldMkLst>
      </pc:sldChg>
      <pc:sldChg chg="modNotes">
        <pc:chgData name="Marshall Ballard" userId="b352fbec-3aec-4215-a8a8-9fdd6a7445c1" providerId="ADAL" clId="{3046DF7D-64BA-468A-9C64-1AC076970B8C}" dt="2019-04-08T14:13:06.787" v="0"/>
        <pc:sldMkLst>
          <pc:docMk/>
          <pc:sldMk cId="0" sldId="299"/>
        </pc:sldMkLst>
      </pc:sldChg>
      <pc:sldChg chg="modNotes">
        <pc:chgData name="Marshall Ballard" userId="b352fbec-3aec-4215-a8a8-9fdd6a7445c1" providerId="ADAL" clId="{3046DF7D-64BA-468A-9C64-1AC076970B8C}" dt="2019-04-08T14:13:06.787" v="0"/>
        <pc:sldMkLst>
          <pc:docMk/>
          <pc:sldMk cId="0" sldId="301"/>
        </pc:sldMkLst>
      </pc:sldChg>
      <pc:sldChg chg="delCm">
        <pc:chgData name="Marshall Ballard" userId="b352fbec-3aec-4215-a8a8-9fdd6a7445c1" providerId="ADAL" clId="{3046DF7D-64BA-468A-9C64-1AC076970B8C}" dt="2019-04-08T14:34:49.985" v="7" actId="1592"/>
        <pc:sldMkLst>
          <pc:docMk/>
          <pc:sldMk cId="0" sldId="302"/>
        </pc:sldMkLst>
      </pc:sldChg>
      <pc:sldChg chg="modNotes">
        <pc:chgData name="Marshall Ballard" userId="b352fbec-3aec-4215-a8a8-9fdd6a7445c1" providerId="ADAL" clId="{3046DF7D-64BA-468A-9C64-1AC076970B8C}" dt="2019-04-08T14:13:06.787" v="0"/>
        <pc:sldMkLst>
          <pc:docMk/>
          <pc:sldMk cId="0" sldId="303"/>
        </pc:sldMkLst>
      </pc:sldChg>
      <pc:sldChg chg="modNotes">
        <pc:chgData name="Marshall Ballard" userId="b352fbec-3aec-4215-a8a8-9fdd6a7445c1" providerId="ADAL" clId="{3046DF7D-64BA-468A-9C64-1AC076970B8C}" dt="2019-04-08T14:13:06.787" v="0"/>
        <pc:sldMkLst>
          <pc:docMk/>
          <pc:sldMk cId="0" sldId="304"/>
        </pc:sldMkLst>
      </pc:sldChg>
      <pc:sldChg chg="modNotes">
        <pc:chgData name="Marshall Ballard" userId="b352fbec-3aec-4215-a8a8-9fdd6a7445c1" providerId="ADAL" clId="{3046DF7D-64BA-468A-9C64-1AC076970B8C}" dt="2019-04-08T14:13:06.787" v="0"/>
        <pc:sldMkLst>
          <pc:docMk/>
          <pc:sldMk cId="0" sldId="305"/>
        </pc:sldMkLst>
      </pc:sldChg>
      <pc:sldChg chg="delCm">
        <pc:chgData name="Marshall Ballard" userId="b352fbec-3aec-4215-a8a8-9fdd6a7445c1" providerId="ADAL" clId="{3046DF7D-64BA-468A-9C64-1AC076970B8C}" dt="2019-04-08T14:35:00.671" v="9" actId="1592"/>
        <pc:sldMkLst>
          <pc:docMk/>
          <pc:sldMk cId="0" sldId="306"/>
        </pc:sldMkLst>
      </pc:sldChg>
      <pc:sldChg chg="modNotes">
        <pc:chgData name="Marshall Ballard" userId="b352fbec-3aec-4215-a8a8-9fdd6a7445c1" providerId="ADAL" clId="{3046DF7D-64BA-468A-9C64-1AC076970B8C}" dt="2019-04-08T14:13:06.787" v="0"/>
        <pc:sldMkLst>
          <pc:docMk/>
          <pc:sldMk cId="0" sldId="308"/>
        </pc:sldMkLst>
      </pc:sldChg>
      <pc:sldChg chg="delCm">
        <pc:chgData name="Marshall Ballard" userId="b352fbec-3aec-4215-a8a8-9fdd6a7445c1" providerId="ADAL" clId="{3046DF7D-64BA-468A-9C64-1AC076970B8C}" dt="2019-04-08T14:35:06.383" v="11" actId="1592"/>
        <pc:sldMkLst>
          <pc:docMk/>
          <pc:sldMk cId="0" sldId="312"/>
        </pc:sldMkLst>
      </pc:sldChg>
      <pc:sldChg chg="delCm">
        <pc:chgData name="Marshall Ballard" userId="b352fbec-3aec-4215-a8a8-9fdd6a7445c1" providerId="ADAL" clId="{3046DF7D-64BA-468A-9C64-1AC076970B8C}" dt="2019-04-08T14:35:21.304" v="12" actId="1592"/>
        <pc:sldMkLst>
          <pc:docMk/>
          <pc:sldMk cId="0" sldId="32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1EF5D627-79F5-491B-B035-83B44C5EDB84}" type="datetimeFigureOut">
              <a:rPr lang="en-US" smtClean="0"/>
              <a:t>4/8/2019</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BD1D7763-11B6-45A0-973D-8293BF56B6AA}" type="slidenum">
              <a:rPr lang="en-US" smtClean="0"/>
              <a:t>‹#›</a:t>
            </a:fld>
            <a:endParaRPr lang="en-US"/>
          </a:p>
        </p:txBody>
      </p:sp>
    </p:spTree>
    <p:extLst>
      <p:ext uri="{BB962C8B-B14F-4D97-AF65-F5344CB8AC3E}">
        <p14:creationId xmlns:p14="http://schemas.microsoft.com/office/powerpoint/2010/main" val="3894430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D1D7763-11B6-45A0-973D-8293BF56B6AA}" type="slidenum">
              <a:rPr lang="en-US" smtClean="0"/>
              <a:t>1</a:t>
            </a:fld>
            <a:endParaRPr lang="en-US"/>
          </a:p>
        </p:txBody>
      </p:sp>
    </p:spTree>
    <p:extLst>
      <p:ext uri="{BB962C8B-B14F-4D97-AF65-F5344CB8AC3E}">
        <p14:creationId xmlns:p14="http://schemas.microsoft.com/office/powerpoint/2010/main" val="27368806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7458" name="Rectangle 6">
            <a:extLst>
              <a:ext uri="{FF2B5EF4-FFF2-40B4-BE49-F238E27FC236}">
                <a16:creationId xmlns:a16="http://schemas.microsoft.com/office/drawing/2014/main" id="{930750BC-2ADC-405A-BFF2-0722BAFDC63E}"/>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1pPr>
            <a:lvl2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2pPr>
            <a:lvl3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3pPr>
            <a:lvl4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4pPr>
            <a:lvl5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5pPr>
            <a:lvl6pPr marL="2562377"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6pPr>
            <a:lvl7pPr marL="3028264"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7pPr>
            <a:lvl8pPr marL="3494151"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8pPr>
            <a:lvl9pPr marL="3960038"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9pPr>
          </a:lstStyle>
          <a:p>
            <a:pPr eaLnBrk="1"/>
            <a:fld id="{ED23E064-2790-4128-B368-4FD3C1E7BEE9}" type="slidenum">
              <a:rPr lang="en-US" altLang="en-US">
                <a:solidFill>
                  <a:srgbClr val="000000"/>
                </a:solidFill>
                <a:latin typeface="Times New Roman" panose="02020603050405020304" pitchFamily="18" charset="0"/>
                <a:cs typeface="DejaVu Sans" charset="0"/>
              </a:rPr>
              <a:pPr eaLnBrk="1"/>
              <a:t>10</a:t>
            </a:fld>
            <a:endParaRPr lang="en-US" altLang="en-US">
              <a:solidFill>
                <a:srgbClr val="000000"/>
              </a:solidFill>
              <a:latin typeface="Times New Roman" panose="02020603050405020304" pitchFamily="18" charset="0"/>
              <a:cs typeface="DejaVu Sans"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D1D7763-11B6-45A0-973D-8293BF56B6AA}" type="slidenum">
              <a:rPr lang="en-US" smtClean="0"/>
              <a:t>11</a:t>
            </a:fld>
            <a:endParaRPr lang="en-US"/>
          </a:p>
        </p:txBody>
      </p:sp>
    </p:spTree>
    <p:extLst>
      <p:ext uri="{BB962C8B-B14F-4D97-AF65-F5344CB8AC3E}">
        <p14:creationId xmlns:p14="http://schemas.microsoft.com/office/powerpoint/2010/main" val="18203398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your username and write it on your name tag and on our white board.  Read and confirm the contributor terms, find an interesting fact in the wiki about your profession or how you want to apply OSM.</a:t>
            </a:r>
          </a:p>
        </p:txBody>
      </p:sp>
      <p:sp>
        <p:nvSpPr>
          <p:cNvPr id="4" name="Slide Number Placeholder 3"/>
          <p:cNvSpPr>
            <a:spLocks noGrp="1"/>
          </p:cNvSpPr>
          <p:nvPr>
            <p:ph type="sldNum" sz="quarter" idx="5"/>
          </p:nvPr>
        </p:nvSpPr>
        <p:spPr/>
        <p:txBody>
          <a:bodyPr/>
          <a:lstStyle/>
          <a:p>
            <a:fld id="{BD1D7763-11B6-45A0-973D-8293BF56B6AA}" type="slidenum">
              <a:rPr lang="en-US" smtClean="0"/>
              <a:t>12</a:t>
            </a:fld>
            <a:endParaRPr lang="en-US"/>
          </a:p>
        </p:txBody>
      </p:sp>
    </p:spTree>
    <p:extLst>
      <p:ext uri="{BB962C8B-B14F-4D97-AF65-F5344CB8AC3E}">
        <p14:creationId xmlns:p14="http://schemas.microsoft.com/office/powerpoint/2010/main" val="2961173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0530" name="Rectangle 6">
            <a:extLst>
              <a:ext uri="{FF2B5EF4-FFF2-40B4-BE49-F238E27FC236}">
                <a16:creationId xmlns:a16="http://schemas.microsoft.com/office/drawing/2014/main" id="{858CEFC3-98D7-4AE7-9CB4-A8B7B1C6645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1pPr>
            <a:lvl2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2pPr>
            <a:lvl3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3pPr>
            <a:lvl4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4pPr>
            <a:lvl5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5pPr>
            <a:lvl6pPr marL="2562377"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6pPr>
            <a:lvl7pPr marL="3028264"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7pPr>
            <a:lvl8pPr marL="3494151"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8pPr>
            <a:lvl9pPr marL="3960038"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9pPr>
          </a:lstStyle>
          <a:p>
            <a:pPr eaLnBrk="1"/>
            <a:fld id="{4D3CEC0B-42FB-4503-A8E2-78139C8FDF6A}" type="slidenum">
              <a:rPr lang="en-US" altLang="en-US">
                <a:solidFill>
                  <a:srgbClr val="000000"/>
                </a:solidFill>
                <a:latin typeface="Times New Roman" panose="02020603050405020304" pitchFamily="18" charset="0"/>
                <a:cs typeface="DejaVu Sans" charset="0"/>
              </a:rPr>
              <a:pPr eaLnBrk="1"/>
              <a:t>13</a:t>
            </a:fld>
            <a:endParaRPr lang="en-US" altLang="en-US">
              <a:solidFill>
                <a:srgbClr val="000000"/>
              </a:solidFill>
              <a:latin typeface="Times New Roman" panose="02020603050405020304" pitchFamily="18" charset="0"/>
              <a:cs typeface="DejaVu Sans"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1554" name="Rectangle 6">
            <a:extLst>
              <a:ext uri="{FF2B5EF4-FFF2-40B4-BE49-F238E27FC236}">
                <a16:creationId xmlns:a16="http://schemas.microsoft.com/office/drawing/2014/main" id="{CB407904-CFA9-479A-82BC-CE92AE771F75}"/>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1pPr>
            <a:lvl2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2pPr>
            <a:lvl3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3pPr>
            <a:lvl4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4pPr>
            <a:lvl5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5pPr>
            <a:lvl6pPr marL="2562377"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6pPr>
            <a:lvl7pPr marL="3028264"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7pPr>
            <a:lvl8pPr marL="3494151"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8pPr>
            <a:lvl9pPr marL="3960038"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9pPr>
          </a:lstStyle>
          <a:p>
            <a:pPr eaLnBrk="1"/>
            <a:fld id="{A72C9837-B987-436C-A313-966D9FD47691}" type="slidenum">
              <a:rPr lang="en-US" altLang="en-US">
                <a:solidFill>
                  <a:srgbClr val="000000"/>
                </a:solidFill>
                <a:latin typeface="Times New Roman" panose="02020603050405020304" pitchFamily="18" charset="0"/>
                <a:cs typeface="DejaVu Sans" charset="0"/>
              </a:rPr>
              <a:pPr eaLnBrk="1"/>
              <a:t>14</a:t>
            </a:fld>
            <a:endParaRPr lang="en-US" altLang="en-US">
              <a:solidFill>
                <a:srgbClr val="000000"/>
              </a:solidFill>
              <a:latin typeface="Times New Roman" panose="02020603050405020304" pitchFamily="18" charset="0"/>
              <a:cs typeface="DejaVu Sans" charset="0"/>
            </a:endParaRPr>
          </a:p>
        </p:txBody>
      </p:sp>
      <p:sp>
        <p:nvSpPr>
          <p:cNvPr id="150529" name="Text Box 1">
            <a:extLst>
              <a:ext uri="{FF2B5EF4-FFF2-40B4-BE49-F238E27FC236}">
                <a16:creationId xmlns:a16="http://schemas.microsoft.com/office/drawing/2014/main" id="{B1B00A93-256C-4B62-829C-460C12695E32}"/>
              </a:ext>
            </a:extLst>
          </p:cNvPr>
          <p:cNvSpPr txBox="1">
            <a:spLocks noChangeArrowheads="1"/>
          </p:cNvSpPr>
          <p:nvPr/>
        </p:nvSpPr>
        <p:spPr bwMode="auto">
          <a:xfrm>
            <a:off x="4235450" y="9272192"/>
            <a:ext cx="3239064" cy="4874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8680" tIns="49157" rIns="98680" bIns="49157" anchor="b"/>
          <a:lstStyle>
            <a:lvl1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1pPr>
            <a:lvl2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2pPr>
            <a:lvl3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3pPr>
            <a:lvl4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4pPr>
            <a:lvl5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9pPr>
          </a:lstStyle>
          <a:p>
            <a:pPr algn="r" eaLnBrk="1" hangingPunct="1">
              <a:lnSpc>
                <a:spcPct val="100000"/>
              </a:lnSpc>
            </a:pPr>
            <a:fld id="{DE7B163A-C257-4176-BB4F-ED19919A3263}" type="slidenum">
              <a:rPr lang="en-US" altLang="en-US" sz="1300">
                <a:solidFill>
                  <a:srgbClr val="000000"/>
                </a:solidFill>
                <a:latin typeface="Calibri" panose="020F0502020204030204" pitchFamily="34" charset="0"/>
              </a:rPr>
              <a:pPr algn="r" eaLnBrk="1" hangingPunct="1">
                <a:lnSpc>
                  <a:spcPct val="100000"/>
                </a:lnSpc>
              </a:pPr>
              <a:t>14</a:t>
            </a:fld>
            <a:endParaRPr lang="en-US" altLang="en-US" sz="1300">
              <a:solidFill>
                <a:srgbClr val="000000"/>
              </a:solidFill>
              <a:latin typeface="Calibri" panose="020F0502020204030204" pitchFamily="34" charset="0"/>
            </a:endParaRPr>
          </a:p>
        </p:txBody>
      </p:sp>
      <p:sp>
        <p:nvSpPr>
          <p:cNvPr id="151556" name="AutoShape 2">
            <a:extLst>
              <a:ext uri="{FF2B5EF4-FFF2-40B4-BE49-F238E27FC236}">
                <a16:creationId xmlns:a16="http://schemas.microsoft.com/office/drawing/2014/main" id="{49C9A323-538B-4AEA-B59F-ED731F3F802F}"/>
              </a:ext>
            </a:extLst>
          </p:cNvPr>
          <p:cNvSpPr>
            <a:spLocks noChangeArrowheads="1"/>
          </p:cNvSpPr>
          <p:nvPr/>
        </p:nvSpPr>
        <p:spPr bwMode="auto">
          <a:xfrm>
            <a:off x="4237074" y="9273804"/>
            <a:ext cx="3229328" cy="477732"/>
          </a:xfrm>
          <a:custGeom>
            <a:avLst/>
            <a:gdLst>
              <a:gd name="T0" fmla="*/ 3159125 w 3159125"/>
              <a:gd name="T1" fmla="*/ 234950 h 469900"/>
              <a:gd name="T2" fmla="*/ 1579563 w 3159125"/>
              <a:gd name="T3" fmla="*/ 469900 h 469900"/>
              <a:gd name="T4" fmla="*/ 0 w 3159125"/>
              <a:gd name="T5" fmla="*/ 234950 h 469900"/>
              <a:gd name="T6" fmla="*/ 1579563 w 3159125"/>
              <a:gd name="T7" fmla="*/ 0 h 469900"/>
              <a:gd name="T8" fmla="*/ 0 60000 65536"/>
              <a:gd name="T9" fmla="*/ 5898240 60000 65536"/>
              <a:gd name="T10" fmla="*/ 11796480 60000 65536"/>
              <a:gd name="T11" fmla="*/ 17694720 60000 65536"/>
              <a:gd name="T12" fmla="*/ 0 w 3159125"/>
              <a:gd name="T13" fmla="*/ 0 h 469900"/>
              <a:gd name="T14" fmla="*/ 3159125 w 3159125"/>
              <a:gd name="T15" fmla="*/ 469900 h 469900"/>
            </a:gdLst>
            <a:ahLst/>
            <a:cxnLst>
              <a:cxn ang="T8">
                <a:pos x="T0" y="T1"/>
              </a:cxn>
              <a:cxn ang="T9">
                <a:pos x="T2" y="T3"/>
              </a:cxn>
              <a:cxn ang="T10">
                <a:pos x="T4" y="T5"/>
              </a:cxn>
              <a:cxn ang="T11">
                <a:pos x="T6" y="T7"/>
              </a:cxn>
            </a:cxnLst>
            <a:rect l="T12" t="T13" r="T14" b="T15"/>
            <a:pathLst>
              <a:path w="3159125" h="469900">
                <a:moveTo>
                  <a:pt x="0" y="0"/>
                </a:moveTo>
                <a:lnTo>
                  <a:pt x="8777" y="0"/>
                </a:lnTo>
                <a:lnTo>
                  <a:pt x="8777" y="1306"/>
                </a:lnTo>
                <a:lnTo>
                  <a:pt x="0" y="1306"/>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6" tIns="50257" rIns="96846" bIns="50257"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9pPr>
          </a:lstStyle>
          <a:p>
            <a:pPr eaLnBrk="1" hangingPunct="1">
              <a:lnSpc>
                <a:spcPct val="100000"/>
              </a:lnSpc>
            </a:pPr>
            <a:fld id="{4A926CC5-502A-4442-A3C3-6D2D3FB1F0A3}" type="slidenum">
              <a:rPr lang="en-US" altLang="en-US" sz="1300">
                <a:solidFill>
                  <a:srgbClr val="000000"/>
                </a:solidFill>
                <a:latin typeface="Times New Roman" panose="02020603050405020304" pitchFamily="18" charset="0"/>
                <a:cs typeface="DejaVu Sans" charset="0"/>
              </a:rPr>
              <a:pPr eaLnBrk="1" hangingPunct="1">
                <a:lnSpc>
                  <a:spcPct val="100000"/>
                </a:lnSpc>
              </a:pPr>
              <a:t>14</a:t>
            </a:fld>
            <a:endParaRPr lang="en-US" altLang="en-US" sz="1300">
              <a:solidFill>
                <a:srgbClr val="000000"/>
              </a:solidFill>
              <a:latin typeface="Times New Roman" panose="02020603050405020304" pitchFamily="18" charset="0"/>
              <a:cs typeface="DejaVu Sans" charset="0"/>
            </a:endParaRPr>
          </a:p>
        </p:txBody>
      </p:sp>
      <p:sp>
        <p:nvSpPr>
          <p:cNvPr id="151557" name="AutoShape 3">
            <a:extLst>
              <a:ext uri="{FF2B5EF4-FFF2-40B4-BE49-F238E27FC236}">
                <a16:creationId xmlns:a16="http://schemas.microsoft.com/office/drawing/2014/main" id="{65E77B60-2BC5-491D-963E-B4E9993219E5}"/>
              </a:ext>
            </a:extLst>
          </p:cNvPr>
          <p:cNvSpPr>
            <a:spLocks noChangeArrowheads="1"/>
          </p:cNvSpPr>
          <p:nvPr/>
        </p:nvSpPr>
        <p:spPr bwMode="auto">
          <a:xfrm>
            <a:off x="4237073" y="9273805"/>
            <a:ext cx="3230950" cy="479346"/>
          </a:xfrm>
          <a:custGeom>
            <a:avLst/>
            <a:gdLst>
              <a:gd name="T0" fmla="*/ 3160712 w 3160712"/>
              <a:gd name="T1" fmla="*/ 235744 h 471488"/>
              <a:gd name="T2" fmla="*/ 1580356 w 3160712"/>
              <a:gd name="T3" fmla="*/ 471488 h 471488"/>
              <a:gd name="T4" fmla="*/ 0 w 3160712"/>
              <a:gd name="T5" fmla="*/ 235744 h 471488"/>
              <a:gd name="T6" fmla="*/ 1580356 w 3160712"/>
              <a:gd name="T7" fmla="*/ 0 h 471488"/>
              <a:gd name="T8" fmla="*/ 0 60000 65536"/>
              <a:gd name="T9" fmla="*/ 5898240 60000 65536"/>
              <a:gd name="T10" fmla="*/ 11796480 60000 65536"/>
              <a:gd name="T11" fmla="*/ 17694720 60000 65536"/>
              <a:gd name="T12" fmla="*/ 0 w 3160712"/>
              <a:gd name="T13" fmla="*/ 0 h 471488"/>
              <a:gd name="T14" fmla="*/ 3160712 w 3160712"/>
              <a:gd name="T15" fmla="*/ 471488 h 471488"/>
            </a:gdLst>
            <a:ahLst/>
            <a:cxnLst>
              <a:cxn ang="T8">
                <a:pos x="T0" y="T1"/>
              </a:cxn>
              <a:cxn ang="T9">
                <a:pos x="T2" y="T3"/>
              </a:cxn>
              <a:cxn ang="T10">
                <a:pos x="T4" y="T5"/>
              </a:cxn>
              <a:cxn ang="T11">
                <a:pos x="T6" y="T7"/>
              </a:cxn>
            </a:cxnLst>
            <a:rect l="T12" t="T13" r="T14" b="T15"/>
            <a:pathLst>
              <a:path w="3160712" h="471488">
                <a:moveTo>
                  <a:pt x="0" y="0"/>
                </a:moveTo>
                <a:lnTo>
                  <a:pt x="8782" y="0"/>
                </a:lnTo>
                <a:lnTo>
                  <a:pt x="8782" y="1310"/>
                </a:lnTo>
                <a:lnTo>
                  <a:pt x="0" y="131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6" tIns="50257" rIns="96846" bIns="50257"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9pPr>
          </a:lstStyle>
          <a:p>
            <a:pPr eaLnBrk="1" hangingPunct="1">
              <a:lnSpc>
                <a:spcPct val="100000"/>
              </a:lnSpc>
            </a:pPr>
            <a:fld id="{6CE3F387-E02A-4F4C-B079-4E81F2E47CEF}" type="slidenum">
              <a:rPr lang="en-US" altLang="en-US" sz="1300">
                <a:solidFill>
                  <a:srgbClr val="000000"/>
                </a:solidFill>
                <a:latin typeface="Times New Roman" panose="02020603050405020304" pitchFamily="18" charset="0"/>
                <a:cs typeface="Droid Sans Fallback" charset="0"/>
              </a:rPr>
              <a:pPr eaLnBrk="1" hangingPunct="1">
                <a:lnSpc>
                  <a:spcPct val="100000"/>
                </a:lnSpc>
              </a:pPr>
              <a:t>14</a:t>
            </a:fld>
            <a:endParaRPr lang="en-US" altLang="en-US" sz="1300">
              <a:solidFill>
                <a:srgbClr val="000000"/>
              </a:solidFill>
              <a:latin typeface="Times New Roman" panose="02020603050405020304" pitchFamily="18" charset="0"/>
              <a:cs typeface="Droid Sans Fallback" charset="0"/>
            </a:endParaRPr>
          </a:p>
        </p:txBody>
      </p:sp>
      <p:sp>
        <p:nvSpPr>
          <p:cNvPr id="151558" name="AutoShape 4">
            <a:extLst>
              <a:ext uri="{FF2B5EF4-FFF2-40B4-BE49-F238E27FC236}">
                <a16:creationId xmlns:a16="http://schemas.microsoft.com/office/drawing/2014/main" id="{DF261516-3926-4CC6-ACAB-30B014DE21F3}"/>
              </a:ext>
            </a:extLst>
          </p:cNvPr>
          <p:cNvSpPr>
            <a:spLocks noChangeArrowheads="1"/>
          </p:cNvSpPr>
          <p:nvPr/>
        </p:nvSpPr>
        <p:spPr bwMode="auto">
          <a:xfrm>
            <a:off x="4237074" y="9273805"/>
            <a:ext cx="3239064" cy="487415"/>
          </a:xfrm>
          <a:custGeom>
            <a:avLst/>
            <a:gdLst>
              <a:gd name="T0" fmla="*/ 3168650 w 3168650"/>
              <a:gd name="T1" fmla="*/ 239713 h 479425"/>
              <a:gd name="T2" fmla="*/ 1584325 w 3168650"/>
              <a:gd name="T3" fmla="*/ 479425 h 479425"/>
              <a:gd name="T4" fmla="*/ 0 w 3168650"/>
              <a:gd name="T5" fmla="*/ 239713 h 479425"/>
              <a:gd name="T6" fmla="*/ 1584325 w 3168650"/>
              <a:gd name="T7" fmla="*/ 0 h 479425"/>
              <a:gd name="T8" fmla="*/ 0 60000 65536"/>
              <a:gd name="T9" fmla="*/ 5898240 60000 65536"/>
              <a:gd name="T10" fmla="*/ 11796480 60000 65536"/>
              <a:gd name="T11" fmla="*/ 17694720 60000 65536"/>
              <a:gd name="T12" fmla="*/ 0 w 3168650"/>
              <a:gd name="T13" fmla="*/ 0 h 479425"/>
              <a:gd name="T14" fmla="*/ 3168650 w 3168650"/>
              <a:gd name="T15" fmla="*/ 479425 h 479425"/>
            </a:gdLst>
            <a:ahLst/>
            <a:cxnLst>
              <a:cxn ang="T8">
                <a:pos x="T0" y="T1"/>
              </a:cxn>
              <a:cxn ang="T9">
                <a:pos x="T2" y="T3"/>
              </a:cxn>
              <a:cxn ang="T10">
                <a:pos x="T4" y="T5"/>
              </a:cxn>
              <a:cxn ang="T11">
                <a:pos x="T6" y="T7"/>
              </a:cxn>
            </a:cxnLst>
            <a:rect l="T12" t="T13" r="T14" b="T15"/>
            <a:pathLst>
              <a:path w="3168650" h="479425">
                <a:moveTo>
                  <a:pt x="0" y="0"/>
                </a:moveTo>
                <a:lnTo>
                  <a:pt x="8805" y="0"/>
                </a:lnTo>
                <a:lnTo>
                  <a:pt x="8805" y="1334"/>
                </a:lnTo>
                <a:lnTo>
                  <a:pt x="0" y="1334"/>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6" tIns="50257" rIns="96846" bIns="50257"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9pPr>
          </a:lstStyle>
          <a:p>
            <a:pPr eaLnBrk="1" hangingPunct="1">
              <a:lnSpc>
                <a:spcPct val="100000"/>
              </a:lnSpc>
            </a:pPr>
            <a:fld id="{BA85CB2A-2E7A-4165-9BFE-C1CB97F1B96A}" type="slidenum">
              <a:rPr lang="en-US" altLang="en-US" sz="1300">
                <a:solidFill>
                  <a:srgbClr val="000000"/>
                </a:solidFill>
                <a:latin typeface="Times New Roman" panose="02020603050405020304" pitchFamily="18" charset="0"/>
                <a:cs typeface="Droid Sans Fallback" charset="0"/>
              </a:rPr>
              <a:pPr eaLnBrk="1" hangingPunct="1">
                <a:lnSpc>
                  <a:spcPct val="100000"/>
                </a:lnSpc>
              </a:pPr>
              <a:t>14</a:t>
            </a:fld>
            <a:endParaRPr lang="en-US" altLang="en-US" sz="1300">
              <a:solidFill>
                <a:srgbClr val="000000"/>
              </a:solidFill>
              <a:latin typeface="Times New Roman" panose="02020603050405020304" pitchFamily="18" charset="0"/>
              <a:cs typeface="Droid Sans Fallback" charset="0"/>
            </a:endParaRPr>
          </a:p>
        </p:txBody>
      </p:sp>
      <p:sp>
        <p:nvSpPr>
          <p:cNvPr id="151559" name="Rectangle 5">
            <a:extLst>
              <a:ext uri="{FF2B5EF4-FFF2-40B4-BE49-F238E27FC236}">
                <a16:creationId xmlns:a16="http://schemas.microsoft.com/office/drawing/2014/main" id="{1933A627-8738-418F-B9F0-61486726748B}"/>
              </a:ext>
            </a:extLst>
          </p:cNvPr>
          <p:cNvSpPr>
            <a:spLocks noGrp="1" noRot="1" noChangeAspect="1" noChangeArrowheads="1" noTextEdit="1"/>
          </p:cNvSpPr>
          <p:nvPr>
            <p:ph type="sldImg"/>
          </p:nvPr>
        </p:nvSpPr>
        <p:spPr>
          <a:xfrm>
            <a:off x="485775" y="733425"/>
            <a:ext cx="6505575" cy="36591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1560" name="AutoShape 6">
            <a:extLst>
              <a:ext uri="{FF2B5EF4-FFF2-40B4-BE49-F238E27FC236}">
                <a16:creationId xmlns:a16="http://schemas.microsoft.com/office/drawing/2014/main" id="{2189FDB7-60F2-4C1F-88EE-555646B3FF7E}"/>
              </a:ext>
            </a:extLst>
          </p:cNvPr>
          <p:cNvSpPr>
            <a:spLocks noChangeArrowheads="1"/>
          </p:cNvSpPr>
          <p:nvPr/>
        </p:nvSpPr>
        <p:spPr bwMode="auto">
          <a:xfrm>
            <a:off x="996386" y="4636903"/>
            <a:ext cx="5483367" cy="4391580"/>
          </a:xfrm>
          <a:custGeom>
            <a:avLst/>
            <a:gdLst>
              <a:gd name="T0" fmla="*/ 5364163 w 5364163"/>
              <a:gd name="T1" fmla="*/ 2159794 h 4319587"/>
              <a:gd name="T2" fmla="*/ 2682082 w 5364163"/>
              <a:gd name="T3" fmla="*/ 4319587 h 4319587"/>
              <a:gd name="T4" fmla="*/ 0 w 5364163"/>
              <a:gd name="T5" fmla="*/ 2159794 h 4319587"/>
              <a:gd name="T6" fmla="*/ 2682082 w 5364163"/>
              <a:gd name="T7" fmla="*/ 0 h 4319587"/>
              <a:gd name="T8" fmla="*/ 0 60000 65536"/>
              <a:gd name="T9" fmla="*/ 5898240 60000 65536"/>
              <a:gd name="T10" fmla="*/ 11796480 60000 65536"/>
              <a:gd name="T11" fmla="*/ 17694720 60000 65536"/>
              <a:gd name="T12" fmla="*/ 0 w 5364163"/>
              <a:gd name="T13" fmla="*/ 0 h 4319587"/>
              <a:gd name="T14" fmla="*/ 5364163 w 5364163"/>
              <a:gd name="T15" fmla="*/ 4319587 h 4319587"/>
            </a:gdLst>
            <a:ahLst/>
            <a:cxnLst>
              <a:cxn ang="T8">
                <a:pos x="T0" y="T1"/>
              </a:cxn>
              <a:cxn ang="T9">
                <a:pos x="T2" y="T3"/>
              </a:cxn>
              <a:cxn ang="T10">
                <a:pos x="T4" y="T5"/>
              </a:cxn>
              <a:cxn ang="T11">
                <a:pos x="T6" y="T7"/>
              </a:cxn>
            </a:cxnLst>
            <a:rect l="T12" t="T13" r="T14" b="T15"/>
            <a:pathLst>
              <a:path w="5364163" h="4319587">
                <a:moveTo>
                  <a:pt x="0" y="0"/>
                </a:moveTo>
                <a:lnTo>
                  <a:pt x="14901" y="0"/>
                </a:lnTo>
                <a:lnTo>
                  <a:pt x="14901" y="12002"/>
                </a:lnTo>
                <a:lnTo>
                  <a:pt x="0" y="12002"/>
                </a:lnTo>
                <a:lnTo>
                  <a:pt x="0" y="0"/>
                </a:lnTo>
                <a:close/>
              </a:path>
            </a:pathLst>
          </a:custGeom>
          <a:solidFill>
            <a:srgbClr val="FFFFFF"/>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3177" tIns="46589" rIns="93177" bIns="46589" anchor="ct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2578" name="Rectangle 6">
            <a:extLst>
              <a:ext uri="{FF2B5EF4-FFF2-40B4-BE49-F238E27FC236}">
                <a16:creationId xmlns:a16="http://schemas.microsoft.com/office/drawing/2014/main" id="{C7586014-504A-4CEA-A3E2-66F1F7A42AD4}"/>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1pPr>
            <a:lvl2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2pPr>
            <a:lvl3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3pPr>
            <a:lvl4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4pPr>
            <a:lvl5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5pPr>
            <a:lvl6pPr marL="2562377"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6pPr>
            <a:lvl7pPr marL="3028264"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7pPr>
            <a:lvl8pPr marL="3494151"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8pPr>
            <a:lvl9pPr marL="3960038"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9pPr>
          </a:lstStyle>
          <a:p>
            <a:pPr eaLnBrk="1"/>
            <a:fld id="{AA2648A8-7EB6-4DB7-A823-CA8EE09E358A}" type="slidenum">
              <a:rPr lang="en-US" altLang="en-US">
                <a:solidFill>
                  <a:srgbClr val="000000"/>
                </a:solidFill>
                <a:latin typeface="Times New Roman" panose="02020603050405020304" pitchFamily="18" charset="0"/>
                <a:cs typeface="DejaVu Sans" charset="0"/>
              </a:rPr>
              <a:pPr eaLnBrk="1"/>
              <a:t>15</a:t>
            </a:fld>
            <a:endParaRPr lang="en-US" altLang="en-US">
              <a:solidFill>
                <a:srgbClr val="000000"/>
              </a:solidFill>
              <a:latin typeface="Times New Roman" panose="02020603050405020304" pitchFamily="18" charset="0"/>
              <a:cs typeface="DejaVu Sans"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02" name="Rectangle 6">
            <a:extLst>
              <a:ext uri="{FF2B5EF4-FFF2-40B4-BE49-F238E27FC236}">
                <a16:creationId xmlns:a16="http://schemas.microsoft.com/office/drawing/2014/main" id="{626EDF94-0ED4-464B-87F1-FB70508394B2}"/>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1pPr>
            <a:lvl2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2pPr>
            <a:lvl3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3pPr>
            <a:lvl4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4pPr>
            <a:lvl5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5pPr>
            <a:lvl6pPr marL="2562377"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6pPr>
            <a:lvl7pPr marL="3028264"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7pPr>
            <a:lvl8pPr marL="3494151"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8pPr>
            <a:lvl9pPr marL="3960038"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9pPr>
          </a:lstStyle>
          <a:p>
            <a:pPr eaLnBrk="1"/>
            <a:fld id="{C9BC88D9-C2A7-414E-8328-67342902085F}" type="slidenum">
              <a:rPr lang="en-US" altLang="en-US">
                <a:solidFill>
                  <a:srgbClr val="000000"/>
                </a:solidFill>
                <a:latin typeface="Times New Roman" panose="02020603050405020304" pitchFamily="18" charset="0"/>
                <a:cs typeface="DejaVu Sans" charset="0"/>
              </a:rPr>
              <a:pPr eaLnBrk="1"/>
              <a:t>16</a:t>
            </a:fld>
            <a:endParaRPr lang="en-US" altLang="en-US">
              <a:solidFill>
                <a:srgbClr val="000000"/>
              </a:solidFill>
              <a:latin typeface="Times New Roman" panose="02020603050405020304" pitchFamily="18" charset="0"/>
              <a:cs typeface="DejaVu Sans" charset="0"/>
            </a:endParaRPr>
          </a:p>
        </p:txBody>
      </p:sp>
      <p:sp>
        <p:nvSpPr>
          <p:cNvPr id="152577" name="Text Box 1">
            <a:extLst>
              <a:ext uri="{FF2B5EF4-FFF2-40B4-BE49-F238E27FC236}">
                <a16:creationId xmlns:a16="http://schemas.microsoft.com/office/drawing/2014/main" id="{79FE5EBE-3A70-4E43-8942-17E23C38D579}"/>
              </a:ext>
            </a:extLst>
          </p:cNvPr>
          <p:cNvSpPr txBox="1">
            <a:spLocks noChangeArrowheads="1"/>
          </p:cNvSpPr>
          <p:nvPr/>
        </p:nvSpPr>
        <p:spPr bwMode="auto">
          <a:xfrm>
            <a:off x="4235450" y="9272192"/>
            <a:ext cx="3239064" cy="4874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8680" tIns="49157" rIns="98680" bIns="49157" anchor="b"/>
          <a:lstStyle>
            <a:lvl1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1pPr>
            <a:lvl2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2pPr>
            <a:lvl3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3pPr>
            <a:lvl4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4pPr>
            <a:lvl5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9pPr>
          </a:lstStyle>
          <a:p>
            <a:pPr algn="r" eaLnBrk="1" hangingPunct="1">
              <a:lnSpc>
                <a:spcPct val="100000"/>
              </a:lnSpc>
            </a:pPr>
            <a:fld id="{C4A80952-4D1B-47D5-BE81-F1CA2B851F4A}" type="slidenum">
              <a:rPr lang="en-US" altLang="en-US" sz="1300">
                <a:solidFill>
                  <a:srgbClr val="000000"/>
                </a:solidFill>
                <a:latin typeface="Calibri" panose="020F0502020204030204" pitchFamily="34" charset="0"/>
              </a:rPr>
              <a:pPr algn="r" eaLnBrk="1" hangingPunct="1">
                <a:lnSpc>
                  <a:spcPct val="100000"/>
                </a:lnSpc>
              </a:pPr>
              <a:t>16</a:t>
            </a:fld>
            <a:endParaRPr lang="en-US" altLang="en-US" sz="1300">
              <a:solidFill>
                <a:srgbClr val="000000"/>
              </a:solidFill>
              <a:latin typeface="Calibri" panose="020F0502020204030204" pitchFamily="34" charset="0"/>
            </a:endParaRPr>
          </a:p>
        </p:txBody>
      </p:sp>
      <p:sp>
        <p:nvSpPr>
          <p:cNvPr id="153604" name="AutoShape 2">
            <a:extLst>
              <a:ext uri="{FF2B5EF4-FFF2-40B4-BE49-F238E27FC236}">
                <a16:creationId xmlns:a16="http://schemas.microsoft.com/office/drawing/2014/main" id="{008FEFF7-4537-4AE9-A4BD-A2D48EAC67A8}"/>
              </a:ext>
            </a:extLst>
          </p:cNvPr>
          <p:cNvSpPr>
            <a:spLocks noChangeArrowheads="1"/>
          </p:cNvSpPr>
          <p:nvPr/>
        </p:nvSpPr>
        <p:spPr bwMode="auto">
          <a:xfrm>
            <a:off x="4237074" y="9273804"/>
            <a:ext cx="3229328" cy="477732"/>
          </a:xfrm>
          <a:custGeom>
            <a:avLst/>
            <a:gdLst>
              <a:gd name="T0" fmla="*/ 3159125 w 3159125"/>
              <a:gd name="T1" fmla="*/ 234950 h 469900"/>
              <a:gd name="T2" fmla="*/ 1579563 w 3159125"/>
              <a:gd name="T3" fmla="*/ 469900 h 469900"/>
              <a:gd name="T4" fmla="*/ 0 w 3159125"/>
              <a:gd name="T5" fmla="*/ 234950 h 469900"/>
              <a:gd name="T6" fmla="*/ 1579563 w 3159125"/>
              <a:gd name="T7" fmla="*/ 0 h 469900"/>
              <a:gd name="T8" fmla="*/ 0 60000 65536"/>
              <a:gd name="T9" fmla="*/ 5898240 60000 65536"/>
              <a:gd name="T10" fmla="*/ 11796480 60000 65536"/>
              <a:gd name="T11" fmla="*/ 17694720 60000 65536"/>
              <a:gd name="T12" fmla="*/ 0 w 3159125"/>
              <a:gd name="T13" fmla="*/ 0 h 469900"/>
              <a:gd name="T14" fmla="*/ 3159125 w 3159125"/>
              <a:gd name="T15" fmla="*/ 469900 h 469900"/>
            </a:gdLst>
            <a:ahLst/>
            <a:cxnLst>
              <a:cxn ang="T8">
                <a:pos x="T0" y="T1"/>
              </a:cxn>
              <a:cxn ang="T9">
                <a:pos x="T2" y="T3"/>
              </a:cxn>
              <a:cxn ang="T10">
                <a:pos x="T4" y="T5"/>
              </a:cxn>
              <a:cxn ang="T11">
                <a:pos x="T6" y="T7"/>
              </a:cxn>
            </a:cxnLst>
            <a:rect l="T12" t="T13" r="T14" b="T15"/>
            <a:pathLst>
              <a:path w="3159125" h="469900">
                <a:moveTo>
                  <a:pt x="0" y="0"/>
                </a:moveTo>
                <a:lnTo>
                  <a:pt x="8777" y="0"/>
                </a:lnTo>
                <a:lnTo>
                  <a:pt x="8777" y="1306"/>
                </a:lnTo>
                <a:lnTo>
                  <a:pt x="0" y="1306"/>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6" tIns="50257" rIns="96846" bIns="50257"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9pPr>
          </a:lstStyle>
          <a:p>
            <a:pPr eaLnBrk="1" hangingPunct="1">
              <a:lnSpc>
                <a:spcPct val="100000"/>
              </a:lnSpc>
            </a:pPr>
            <a:fld id="{BEA2F35E-A361-47F3-91A4-68349077F1E9}" type="slidenum">
              <a:rPr lang="en-US" altLang="en-US" sz="1300">
                <a:solidFill>
                  <a:srgbClr val="000000"/>
                </a:solidFill>
                <a:latin typeface="Times New Roman" panose="02020603050405020304" pitchFamily="18" charset="0"/>
                <a:cs typeface="DejaVu Sans" charset="0"/>
              </a:rPr>
              <a:pPr eaLnBrk="1" hangingPunct="1">
                <a:lnSpc>
                  <a:spcPct val="100000"/>
                </a:lnSpc>
              </a:pPr>
              <a:t>16</a:t>
            </a:fld>
            <a:endParaRPr lang="en-US" altLang="en-US" sz="1300">
              <a:solidFill>
                <a:srgbClr val="000000"/>
              </a:solidFill>
              <a:latin typeface="Times New Roman" panose="02020603050405020304" pitchFamily="18" charset="0"/>
              <a:cs typeface="DejaVu Sans" charset="0"/>
            </a:endParaRPr>
          </a:p>
        </p:txBody>
      </p:sp>
      <p:sp>
        <p:nvSpPr>
          <p:cNvPr id="153605" name="AutoShape 3">
            <a:extLst>
              <a:ext uri="{FF2B5EF4-FFF2-40B4-BE49-F238E27FC236}">
                <a16:creationId xmlns:a16="http://schemas.microsoft.com/office/drawing/2014/main" id="{7B6F8066-9F08-42BB-9790-11C8DBF18BB2}"/>
              </a:ext>
            </a:extLst>
          </p:cNvPr>
          <p:cNvSpPr>
            <a:spLocks noChangeArrowheads="1"/>
          </p:cNvSpPr>
          <p:nvPr/>
        </p:nvSpPr>
        <p:spPr bwMode="auto">
          <a:xfrm>
            <a:off x="4237073" y="9273805"/>
            <a:ext cx="3230950" cy="479346"/>
          </a:xfrm>
          <a:custGeom>
            <a:avLst/>
            <a:gdLst>
              <a:gd name="T0" fmla="*/ 3160712 w 3160712"/>
              <a:gd name="T1" fmla="*/ 235744 h 471488"/>
              <a:gd name="T2" fmla="*/ 1580356 w 3160712"/>
              <a:gd name="T3" fmla="*/ 471488 h 471488"/>
              <a:gd name="T4" fmla="*/ 0 w 3160712"/>
              <a:gd name="T5" fmla="*/ 235744 h 471488"/>
              <a:gd name="T6" fmla="*/ 1580356 w 3160712"/>
              <a:gd name="T7" fmla="*/ 0 h 471488"/>
              <a:gd name="T8" fmla="*/ 0 60000 65536"/>
              <a:gd name="T9" fmla="*/ 5898240 60000 65536"/>
              <a:gd name="T10" fmla="*/ 11796480 60000 65536"/>
              <a:gd name="T11" fmla="*/ 17694720 60000 65536"/>
              <a:gd name="T12" fmla="*/ 0 w 3160712"/>
              <a:gd name="T13" fmla="*/ 0 h 471488"/>
              <a:gd name="T14" fmla="*/ 3160712 w 3160712"/>
              <a:gd name="T15" fmla="*/ 471488 h 471488"/>
            </a:gdLst>
            <a:ahLst/>
            <a:cxnLst>
              <a:cxn ang="T8">
                <a:pos x="T0" y="T1"/>
              </a:cxn>
              <a:cxn ang="T9">
                <a:pos x="T2" y="T3"/>
              </a:cxn>
              <a:cxn ang="T10">
                <a:pos x="T4" y="T5"/>
              </a:cxn>
              <a:cxn ang="T11">
                <a:pos x="T6" y="T7"/>
              </a:cxn>
            </a:cxnLst>
            <a:rect l="T12" t="T13" r="T14" b="T15"/>
            <a:pathLst>
              <a:path w="3160712" h="471488">
                <a:moveTo>
                  <a:pt x="0" y="0"/>
                </a:moveTo>
                <a:lnTo>
                  <a:pt x="8782" y="0"/>
                </a:lnTo>
                <a:lnTo>
                  <a:pt x="8782" y="1310"/>
                </a:lnTo>
                <a:lnTo>
                  <a:pt x="0" y="131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6" tIns="50257" rIns="96846" bIns="50257"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9pPr>
          </a:lstStyle>
          <a:p>
            <a:pPr eaLnBrk="1" hangingPunct="1">
              <a:lnSpc>
                <a:spcPct val="100000"/>
              </a:lnSpc>
            </a:pPr>
            <a:fld id="{D22940BC-A489-4FAF-9470-9D32F4609E04}" type="slidenum">
              <a:rPr lang="en-US" altLang="en-US" sz="1300">
                <a:solidFill>
                  <a:srgbClr val="000000"/>
                </a:solidFill>
                <a:latin typeface="Times New Roman" panose="02020603050405020304" pitchFamily="18" charset="0"/>
                <a:cs typeface="Droid Sans Fallback" charset="0"/>
              </a:rPr>
              <a:pPr eaLnBrk="1" hangingPunct="1">
                <a:lnSpc>
                  <a:spcPct val="100000"/>
                </a:lnSpc>
              </a:pPr>
              <a:t>16</a:t>
            </a:fld>
            <a:endParaRPr lang="en-US" altLang="en-US" sz="1300">
              <a:solidFill>
                <a:srgbClr val="000000"/>
              </a:solidFill>
              <a:latin typeface="Times New Roman" panose="02020603050405020304" pitchFamily="18" charset="0"/>
              <a:cs typeface="Droid Sans Fallback" charset="0"/>
            </a:endParaRPr>
          </a:p>
        </p:txBody>
      </p:sp>
      <p:sp>
        <p:nvSpPr>
          <p:cNvPr id="153606" name="AutoShape 4">
            <a:extLst>
              <a:ext uri="{FF2B5EF4-FFF2-40B4-BE49-F238E27FC236}">
                <a16:creationId xmlns:a16="http://schemas.microsoft.com/office/drawing/2014/main" id="{34506ADB-3A8D-4EDF-B2BC-11B34F439C99}"/>
              </a:ext>
            </a:extLst>
          </p:cNvPr>
          <p:cNvSpPr>
            <a:spLocks noChangeArrowheads="1"/>
          </p:cNvSpPr>
          <p:nvPr/>
        </p:nvSpPr>
        <p:spPr bwMode="auto">
          <a:xfrm>
            <a:off x="4237074" y="9273805"/>
            <a:ext cx="3239064" cy="487415"/>
          </a:xfrm>
          <a:custGeom>
            <a:avLst/>
            <a:gdLst>
              <a:gd name="T0" fmla="*/ 3168650 w 3168650"/>
              <a:gd name="T1" fmla="*/ 239713 h 479425"/>
              <a:gd name="T2" fmla="*/ 1584325 w 3168650"/>
              <a:gd name="T3" fmla="*/ 479425 h 479425"/>
              <a:gd name="T4" fmla="*/ 0 w 3168650"/>
              <a:gd name="T5" fmla="*/ 239713 h 479425"/>
              <a:gd name="T6" fmla="*/ 1584325 w 3168650"/>
              <a:gd name="T7" fmla="*/ 0 h 479425"/>
              <a:gd name="T8" fmla="*/ 0 60000 65536"/>
              <a:gd name="T9" fmla="*/ 5898240 60000 65536"/>
              <a:gd name="T10" fmla="*/ 11796480 60000 65536"/>
              <a:gd name="T11" fmla="*/ 17694720 60000 65536"/>
              <a:gd name="T12" fmla="*/ 0 w 3168650"/>
              <a:gd name="T13" fmla="*/ 0 h 479425"/>
              <a:gd name="T14" fmla="*/ 3168650 w 3168650"/>
              <a:gd name="T15" fmla="*/ 479425 h 479425"/>
            </a:gdLst>
            <a:ahLst/>
            <a:cxnLst>
              <a:cxn ang="T8">
                <a:pos x="T0" y="T1"/>
              </a:cxn>
              <a:cxn ang="T9">
                <a:pos x="T2" y="T3"/>
              </a:cxn>
              <a:cxn ang="T10">
                <a:pos x="T4" y="T5"/>
              </a:cxn>
              <a:cxn ang="T11">
                <a:pos x="T6" y="T7"/>
              </a:cxn>
            </a:cxnLst>
            <a:rect l="T12" t="T13" r="T14" b="T15"/>
            <a:pathLst>
              <a:path w="3168650" h="479425">
                <a:moveTo>
                  <a:pt x="0" y="0"/>
                </a:moveTo>
                <a:lnTo>
                  <a:pt x="8805" y="0"/>
                </a:lnTo>
                <a:lnTo>
                  <a:pt x="8805" y="1334"/>
                </a:lnTo>
                <a:lnTo>
                  <a:pt x="0" y="1334"/>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6" tIns="50257" rIns="96846" bIns="50257"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9pPr>
          </a:lstStyle>
          <a:p>
            <a:pPr eaLnBrk="1" hangingPunct="1">
              <a:lnSpc>
                <a:spcPct val="100000"/>
              </a:lnSpc>
            </a:pPr>
            <a:fld id="{47601125-8A38-4389-911A-631B52BA7A18}" type="slidenum">
              <a:rPr lang="en-US" altLang="en-US" sz="1300">
                <a:solidFill>
                  <a:srgbClr val="000000"/>
                </a:solidFill>
                <a:latin typeface="Times New Roman" panose="02020603050405020304" pitchFamily="18" charset="0"/>
                <a:cs typeface="Droid Sans Fallback" charset="0"/>
              </a:rPr>
              <a:pPr eaLnBrk="1" hangingPunct="1">
                <a:lnSpc>
                  <a:spcPct val="100000"/>
                </a:lnSpc>
              </a:pPr>
              <a:t>16</a:t>
            </a:fld>
            <a:endParaRPr lang="en-US" altLang="en-US" sz="1300">
              <a:solidFill>
                <a:srgbClr val="000000"/>
              </a:solidFill>
              <a:latin typeface="Times New Roman" panose="02020603050405020304" pitchFamily="18" charset="0"/>
              <a:cs typeface="Droid Sans Fallback" charset="0"/>
            </a:endParaRPr>
          </a:p>
        </p:txBody>
      </p:sp>
      <p:sp>
        <p:nvSpPr>
          <p:cNvPr id="153607" name="Rectangle 5">
            <a:extLst>
              <a:ext uri="{FF2B5EF4-FFF2-40B4-BE49-F238E27FC236}">
                <a16:creationId xmlns:a16="http://schemas.microsoft.com/office/drawing/2014/main" id="{B4810880-5164-4D87-9CAF-7D08D46F2CD0}"/>
              </a:ext>
            </a:extLst>
          </p:cNvPr>
          <p:cNvSpPr>
            <a:spLocks noGrp="1" noRot="1" noChangeAspect="1" noChangeArrowheads="1" noTextEdit="1"/>
          </p:cNvSpPr>
          <p:nvPr>
            <p:ph type="sldImg"/>
          </p:nvPr>
        </p:nvSpPr>
        <p:spPr>
          <a:xfrm>
            <a:off x="485775" y="733425"/>
            <a:ext cx="6505575" cy="36591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3608" name="AutoShape 6">
            <a:extLst>
              <a:ext uri="{FF2B5EF4-FFF2-40B4-BE49-F238E27FC236}">
                <a16:creationId xmlns:a16="http://schemas.microsoft.com/office/drawing/2014/main" id="{9C55D1D9-02D7-415A-BBF6-2A2910E82EEF}"/>
              </a:ext>
            </a:extLst>
          </p:cNvPr>
          <p:cNvSpPr>
            <a:spLocks noChangeArrowheads="1"/>
          </p:cNvSpPr>
          <p:nvPr/>
        </p:nvSpPr>
        <p:spPr bwMode="auto">
          <a:xfrm>
            <a:off x="996386" y="4636903"/>
            <a:ext cx="5483367" cy="4391580"/>
          </a:xfrm>
          <a:custGeom>
            <a:avLst/>
            <a:gdLst>
              <a:gd name="T0" fmla="*/ 5364163 w 5364163"/>
              <a:gd name="T1" fmla="*/ 2159794 h 4319587"/>
              <a:gd name="T2" fmla="*/ 2682082 w 5364163"/>
              <a:gd name="T3" fmla="*/ 4319587 h 4319587"/>
              <a:gd name="T4" fmla="*/ 0 w 5364163"/>
              <a:gd name="T5" fmla="*/ 2159794 h 4319587"/>
              <a:gd name="T6" fmla="*/ 2682082 w 5364163"/>
              <a:gd name="T7" fmla="*/ 0 h 4319587"/>
              <a:gd name="T8" fmla="*/ 0 60000 65536"/>
              <a:gd name="T9" fmla="*/ 5898240 60000 65536"/>
              <a:gd name="T10" fmla="*/ 11796480 60000 65536"/>
              <a:gd name="T11" fmla="*/ 17694720 60000 65536"/>
              <a:gd name="T12" fmla="*/ 0 w 5364163"/>
              <a:gd name="T13" fmla="*/ 0 h 4319587"/>
              <a:gd name="T14" fmla="*/ 5364163 w 5364163"/>
              <a:gd name="T15" fmla="*/ 4319587 h 4319587"/>
            </a:gdLst>
            <a:ahLst/>
            <a:cxnLst>
              <a:cxn ang="T8">
                <a:pos x="T0" y="T1"/>
              </a:cxn>
              <a:cxn ang="T9">
                <a:pos x="T2" y="T3"/>
              </a:cxn>
              <a:cxn ang="T10">
                <a:pos x="T4" y="T5"/>
              </a:cxn>
              <a:cxn ang="T11">
                <a:pos x="T6" y="T7"/>
              </a:cxn>
            </a:cxnLst>
            <a:rect l="T12" t="T13" r="T14" b="T15"/>
            <a:pathLst>
              <a:path w="5364163" h="4319587">
                <a:moveTo>
                  <a:pt x="0" y="0"/>
                </a:moveTo>
                <a:lnTo>
                  <a:pt x="14901" y="0"/>
                </a:lnTo>
                <a:lnTo>
                  <a:pt x="14901" y="12002"/>
                </a:lnTo>
                <a:lnTo>
                  <a:pt x="0" y="12002"/>
                </a:lnTo>
                <a:lnTo>
                  <a:pt x="0" y="0"/>
                </a:lnTo>
                <a:close/>
              </a:path>
            </a:pathLst>
          </a:custGeom>
          <a:solidFill>
            <a:srgbClr val="FFFFFF"/>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3177" tIns="46589" rIns="93177" bIns="46589" anchor="ct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4626" name="Rectangle 6">
            <a:extLst>
              <a:ext uri="{FF2B5EF4-FFF2-40B4-BE49-F238E27FC236}">
                <a16:creationId xmlns:a16="http://schemas.microsoft.com/office/drawing/2014/main" id="{8B7EE543-1963-4CB6-9985-12DCB27AA102}"/>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1pPr>
            <a:lvl2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2pPr>
            <a:lvl3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3pPr>
            <a:lvl4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4pPr>
            <a:lvl5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5pPr>
            <a:lvl6pPr marL="2562377"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6pPr>
            <a:lvl7pPr marL="3028264"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7pPr>
            <a:lvl8pPr marL="3494151"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8pPr>
            <a:lvl9pPr marL="3960038"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9pPr>
          </a:lstStyle>
          <a:p>
            <a:pPr eaLnBrk="1"/>
            <a:fld id="{A096B05A-7E4C-4CF3-ACFD-C26E40950044}" type="slidenum">
              <a:rPr lang="en-US" altLang="en-US">
                <a:solidFill>
                  <a:srgbClr val="000000"/>
                </a:solidFill>
                <a:latin typeface="Times New Roman" panose="02020603050405020304" pitchFamily="18" charset="0"/>
                <a:cs typeface="DejaVu Sans" charset="0"/>
              </a:rPr>
              <a:pPr eaLnBrk="1"/>
              <a:t>17</a:t>
            </a:fld>
            <a:endParaRPr lang="en-US" altLang="en-US">
              <a:solidFill>
                <a:srgbClr val="000000"/>
              </a:solidFill>
              <a:latin typeface="Times New Roman" panose="02020603050405020304" pitchFamily="18" charset="0"/>
              <a:cs typeface="DejaVu Sans" charset="0"/>
            </a:endParaRPr>
          </a:p>
        </p:txBody>
      </p:sp>
      <p:sp>
        <p:nvSpPr>
          <p:cNvPr id="154627" name="Rectangle 1">
            <a:extLst>
              <a:ext uri="{FF2B5EF4-FFF2-40B4-BE49-F238E27FC236}">
                <a16:creationId xmlns:a16="http://schemas.microsoft.com/office/drawing/2014/main" id="{DF5CFD76-FBA0-4C92-B298-FCD035B84988}"/>
              </a:ext>
            </a:extLst>
          </p:cNvPr>
          <p:cNvSpPr>
            <a:spLocks noGrp="1" noRot="1" noChangeAspect="1" noChangeArrowheads="1" noTextEdit="1"/>
          </p:cNvSpPr>
          <p:nvPr>
            <p:ph type="sldImg"/>
          </p:nvPr>
        </p:nvSpPr>
        <p:spPr>
          <a:xfrm>
            <a:off x="485775" y="741363"/>
            <a:ext cx="6505575" cy="3659187"/>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4628" name="Rectangle 2">
            <a:extLst>
              <a:ext uri="{FF2B5EF4-FFF2-40B4-BE49-F238E27FC236}">
                <a16:creationId xmlns:a16="http://schemas.microsoft.com/office/drawing/2014/main" id="{CD76977C-4F44-4AD0-BFD2-A03E5DC87BC5}"/>
              </a:ext>
            </a:extLst>
          </p:cNvPr>
          <p:cNvSpPr>
            <a:spLocks noGrp="1" noChangeArrowheads="1"/>
          </p:cNvSpPr>
          <p:nvPr>
            <p:ph type="body" idx="1"/>
          </p:nvPr>
        </p:nvSpPr>
        <p:spPr>
          <a:xfrm>
            <a:off x="748102" y="4636903"/>
            <a:ext cx="5981559" cy="439158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5650" name="Rectangle 6">
            <a:extLst>
              <a:ext uri="{FF2B5EF4-FFF2-40B4-BE49-F238E27FC236}">
                <a16:creationId xmlns:a16="http://schemas.microsoft.com/office/drawing/2014/main" id="{A73C47A2-A6E2-4EDD-A716-C61A18D0BE3C}"/>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1pPr>
            <a:lvl2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2pPr>
            <a:lvl3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3pPr>
            <a:lvl4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4pPr>
            <a:lvl5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5pPr>
            <a:lvl6pPr marL="2562377"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6pPr>
            <a:lvl7pPr marL="3028264"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7pPr>
            <a:lvl8pPr marL="3494151"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8pPr>
            <a:lvl9pPr marL="3960038"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9pPr>
          </a:lstStyle>
          <a:p>
            <a:pPr eaLnBrk="1"/>
            <a:fld id="{6418B6F9-08A1-4593-859B-C64B398FCED1}" type="slidenum">
              <a:rPr lang="en-US" altLang="en-US">
                <a:solidFill>
                  <a:srgbClr val="000000"/>
                </a:solidFill>
                <a:latin typeface="Times New Roman" panose="02020603050405020304" pitchFamily="18" charset="0"/>
                <a:cs typeface="DejaVu Sans" charset="0"/>
              </a:rPr>
              <a:pPr eaLnBrk="1"/>
              <a:t>18</a:t>
            </a:fld>
            <a:endParaRPr lang="en-US" altLang="en-US">
              <a:solidFill>
                <a:srgbClr val="000000"/>
              </a:solidFill>
              <a:latin typeface="Times New Roman" panose="02020603050405020304" pitchFamily="18" charset="0"/>
              <a:cs typeface="DejaVu Sans" charset="0"/>
            </a:endParaRPr>
          </a:p>
        </p:txBody>
      </p:sp>
      <p:sp>
        <p:nvSpPr>
          <p:cNvPr id="154625" name="Text Box 1">
            <a:extLst>
              <a:ext uri="{FF2B5EF4-FFF2-40B4-BE49-F238E27FC236}">
                <a16:creationId xmlns:a16="http://schemas.microsoft.com/office/drawing/2014/main" id="{8EDDC690-D1FC-4FB4-BED1-EC09D142E1D7}"/>
              </a:ext>
            </a:extLst>
          </p:cNvPr>
          <p:cNvSpPr txBox="1">
            <a:spLocks noChangeArrowheads="1"/>
          </p:cNvSpPr>
          <p:nvPr/>
        </p:nvSpPr>
        <p:spPr bwMode="auto">
          <a:xfrm>
            <a:off x="4235450" y="9272192"/>
            <a:ext cx="3239064" cy="4874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8680" tIns="49157" rIns="98680" bIns="49157" anchor="b"/>
          <a:lstStyle>
            <a:lvl1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1pPr>
            <a:lvl2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2pPr>
            <a:lvl3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3pPr>
            <a:lvl4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4pPr>
            <a:lvl5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9pPr>
          </a:lstStyle>
          <a:p>
            <a:pPr algn="r" eaLnBrk="1" hangingPunct="1">
              <a:lnSpc>
                <a:spcPct val="100000"/>
              </a:lnSpc>
            </a:pPr>
            <a:fld id="{D5445503-DE18-4853-9A2F-6EF57BE7BBF6}" type="slidenum">
              <a:rPr lang="en-US" altLang="en-US" sz="1300">
                <a:solidFill>
                  <a:srgbClr val="000000"/>
                </a:solidFill>
                <a:latin typeface="Calibri" panose="020F0502020204030204" pitchFamily="34" charset="0"/>
              </a:rPr>
              <a:pPr algn="r" eaLnBrk="1" hangingPunct="1">
                <a:lnSpc>
                  <a:spcPct val="100000"/>
                </a:lnSpc>
              </a:pPr>
              <a:t>18</a:t>
            </a:fld>
            <a:endParaRPr lang="en-US" altLang="en-US" sz="1300">
              <a:solidFill>
                <a:srgbClr val="000000"/>
              </a:solidFill>
              <a:latin typeface="Calibri" panose="020F0502020204030204" pitchFamily="34" charset="0"/>
            </a:endParaRPr>
          </a:p>
        </p:txBody>
      </p:sp>
      <p:sp>
        <p:nvSpPr>
          <p:cNvPr id="155652" name="AutoShape 2">
            <a:extLst>
              <a:ext uri="{FF2B5EF4-FFF2-40B4-BE49-F238E27FC236}">
                <a16:creationId xmlns:a16="http://schemas.microsoft.com/office/drawing/2014/main" id="{F4931842-18D4-4272-AE6C-E256AF6CC9A1}"/>
              </a:ext>
            </a:extLst>
          </p:cNvPr>
          <p:cNvSpPr>
            <a:spLocks noChangeArrowheads="1"/>
          </p:cNvSpPr>
          <p:nvPr/>
        </p:nvSpPr>
        <p:spPr bwMode="auto">
          <a:xfrm>
            <a:off x="4237074" y="9273804"/>
            <a:ext cx="3229328" cy="477732"/>
          </a:xfrm>
          <a:custGeom>
            <a:avLst/>
            <a:gdLst>
              <a:gd name="T0" fmla="*/ 3159125 w 3159125"/>
              <a:gd name="T1" fmla="*/ 234950 h 469900"/>
              <a:gd name="T2" fmla="*/ 1579563 w 3159125"/>
              <a:gd name="T3" fmla="*/ 469900 h 469900"/>
              <a:gd name="T4" fmla="*/ 0 w 3159125"/>
              <a:gd name="T5" fmla="*/ 234950 h 469900"/>
              <a:gd name="T6" fmla="*/ 1579563 w 3159125"/>
              <a:gd name="T7" fmla="*/ 0 h 469900"/>
              <a:gd name="T8" fmla="*/ 0 60000 65536"/>
              <a:gd name="T9" fmla="*/ 5898240 60000 65536"/>
              <a:gd name="T10" fmla="*/ 11796480 60000 65536"/>
              <a:gd name="T11" fmla="*/ 17694720 60000 65536"/>
              <a:gd name="T12" fmla="*/ 0 w 3159125"/>
              <a:gd name="T13" fmla="*/ 0 h 469900"/>
              <a:gd name="T14" fmla="*/ 3159125 w 3159125"/>
              <a:gd name="T15" fmla="*/ 469900 h 469900"/>
            </a:gdLst>
            <a:ahLst/>
            <a:cxnLst>
              <a:cxn ang="T8">
                <a:pos x="T0" y="T1"/>
              </a:cxn>
              <a:cxn ang="T9">
                <a:pos x="T2" y="T3"/>
              </a:cxn>
              <a:cxn ang="T10">
                <a:pos x="T4" y="T5"/>
              </a:cxn>
              <a:cxn ang="T11">
                <a:pos x="T6" y="T7"/>
              </a:cxn>
            </a:cxnLst>
            <a:rect l="T12" t="T13" r="T14" b="T15"/>
            <a:pathLst>
              <a:path w="3159125" h="469900">
                <a:moveTo>
                  <a:pt x="0" y="0"/>
                </a:moveTo>
                <a:lnTo>
                  <a:pt x="8777" y="0"/>
                </a:lnTo>
                <a:lnTo>
                  <a:pt x="8777" y="1306"/>
                </a:lnTo>
                <a:lnTo>
                  <a:pt x="0" y="1306"/>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6" tIns="50257" rIns="96846" bIns="50257"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9pPr>
          </a:lstStyle>
          <a:p>
            <a:pPr eaLnBrk="1" hangingPunct="1">
              <a:lnSpc>
                <a:spcPct val="100000"/>
              </a:lnSpc>
            </a:pPr>
            <a:fld id="{ED5935C3-801D-40A6-8308-23B82C4A8F43}" type="slidenum">
              <a:rPr lang="en-US" altLang="en-US" sz="1300">
                <a:solidFill>
                  <a:srgbClr val="000000"/>
                </a:solidFill>
                <a:latin typeface="Times New Roman" panose="02020603050405020304" pitchFamily="18" charset="0"/>
                <a:cs typeface="DejaVu Sans" charset="0"/>
              </a:rPr>
              <a:pPr eaLnBrk="1" hangingPunct="1">
                <a:lnSpc>
                  <a:spcPct val="100000"/>
                </a:lnSpc>
              </a:pPr>
              <a:t>18</a:t>
            </a:fld>
            <a:endParaRPr lang="en-US" altLang="en-US" sz="1300">
              <a:solidFill>
                <a:srgbClr val="000000"/>
              </a:solidFill>
              <a:latin typeface="Times New Roman" panose="02020603050405020304" pitchFamily="18" charset="0"/>
              <a:cs typeface="DejaVu Sans" charset="0"/>
            </a:endParaRPr>
          </a:p>
        </p:txBody>
      </p:sp>
      <p:sp>
        <p:nvSpPr>
          <p:cNvPr id="155653" name="AutoShape 3">
            <a:extLst>
              <a:ext uri="{FF2B5EF4-FFF2-40B4-BE49-F238E27FC236}">
                <a16:creationId xmlns:a16="http://schemas.microsoft.com/office/drawing/2014/main" id="{E8E62ED2-63E2-4FA8-A4A1-1360D047E9C8}"/>
              </a:ext>
            </a:extLst>
          </p:cNvPr>
          <p:cNvSpPr>
            <a:spLocks noChangeArrowheads="1"/>
          </p:cNvSpPr>
          <p:nvPr/>
        </p:nvSpPr>
        <p:spPr bwMode="auto">
          <a:xfrm>
            <a:off x="4237073" y="9273805"/>
            <a:ext cx="3230950" cy="479346"/>
          </a:xfrm>
          <a:custGeom>
            <a:avLst/>
            <a:gdLst>
              <a:gd name="T0" fmla="*/ 3160712 w 3160712"/>
              <a:gd name="T1" fmla="*/ 235744 h 471488"/>
              <a:gd name="T2" fmla="*/ 1580356 w 3160712"/>
              <a:gd name="T3" fmla="*/ 471488 h 471488"/>
              <a:gd name="T4" fmla="*/ 0 w 3160712"/>
              <a:gd name="T5" fmla="*/ 235744 h 471488"/>
              <a:gd name="T6" fmla="*/ 1580356 w 3160712"/>
              <a:gd name="T7" fmla="*/ 0 h 471488"/>
              <a:gd name="T8" fmla="*/ 0 60000 65536"/>
              <a:gd name="T9" fmla="*/ 5898240 60000 65536"/>
              <a:gd name="T10" fmla="*/ 11796480 60000 65536"/>
              <a:gd name="T11" fmla="*/ 17694720 60000 65536"/>
              <a:gd name="T12" fmla="*/ 0 w 3160712"/>
              <a:gd name="T13" fmla="*/ 0 h 471488"/>
              <a:gd name="T14" fmla="*/ 3160712 w 3160712"/>
              <a:gd name="T15" fmla="*/ 471488 h 471488"/>
            </a:gdLst>
            <a:ahLst/>
            <a:cxnLst>
              <a:cxn ang="T8">
                <a:pos x="T0" y="T1"/>
              </a:cxn>
              <a:cxn ang="T9">
                <a:pos x="T2" y="T3"/>
              </a:cxn>
              <a:cxn ang="T10">
                <a:pos x="T4" y="T5"/>
              </a:cxn>
              <a:cxn ang="T11">
                <a:pos x="T6" y="T7"/>
              </a:cxn>
            </a:cxnLst>
            <a:rect l="T12" t="T13" r="T14" b="T15"/>
            <a:pathLst>
              <a:path w="3160712" h="471488">
                <a:moveTo>
                  <a:pt x="0" y="0"/>
                </a:moveTo>
                <a:lnTo>
                  <a:pt x="8782" y="0"/>
                </a:lnTo>
                <a:lnTo>
                  <a:pt x="8782" y="1310"/>
                </a:lnTo>
                <a:lnTo>
                  <a:pt x="0" y="131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6" tIns="50257" rIns="96846" bIns="50257"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9pPr>
          </a:lstStyle>
          <a:p>
            <a:pPr eaLnBrk="1" hangingPunct="1">
              <a:lnSpc>
                <a:spcPct val="100000"/>
              </a:lnSpc>
            </a:pPr>
            <a:fld id="{ADDD1BD6-F552-4B80-A156-17EE988E73CC}" type="slidenum">
              <a:rPr lang="en-US" altLang="en-US" sz="1300">
                <a:solidFill>
                  <a:srgbClr val="000000"/>
                </a:solidFill>
                <a:latin typeface="Times New Roman" panose="02020603050405020304" pitchFamily="18" charset="0"/>
                <a:cs typeface="Droid Sans Fallback" charset="0"/>
              </a:rPr>
              <a:pPr eaLnBrk="1" hangingPunct="1">
                <a:lnSpc>
                  <a:spcPct val="100000"/>
                </a:lnSpc>
              </a:pPr>
              <a:t>18</a:t>
            </a:fld>
            <a:endParaRPr lang="en-US" altLang="en-US" sz="1300">
              <a:solidFill>
                <a:srgbClr val="000000"/>
              </a:solidFill>
              <a:latin typeface="Times New Roman" panose="02020603050405020304" pitchFamily="18" charset="0"/>
              <a:cs typeface="Droid Sans Fallback" charset="0"/>
            </a:endParaRPr>
          </a:p>
        </p:txBody>
      </p:sp>
      <p:sp>
        <p:nvSpPr>
          <p:cNvPr id="155654" name="AutoShape 4">
            <a:extLst>
              <a:ext uri="{FF2B5EF4-FFF2-40B4-BE49-F238E27FC236}">
                <a16:creationId xmlns:a16="http://schemas.microsoft.com/office/drawing/2014/main" id="{35128D43-AD3A-4397-B3A9-2D810D3BEF04}"/>
              </a:ext>
            </a:extLst>
          </p:cNvPr>
          <p:cNvSpPr>
            <a:spLocks noChangeArrowheads="1"/>
          </p:cNvSpPr>
          <p:nvPr/>
        </p:nvSpPr>
        <p:spPr bwMode="auto">
          <a:xfrm>
            <a:off x="4237074" y="9273805"/>
            <a:ext cx="3239064" cy="487415"/>
          </a:xfrm>
          <a:custGeom>
            <a:avLst/>
            <a:gdLst>
              <a:gd name="T0" fmla="*/ 3168650 w 3168650"/>
              <a:gd name="T1" fmla="*/ 239713 h 479425"/>
              <a:gd name="T2" fmla="*/ 1584325 w 3168650"/>
              <a:gd name="T3" fmla="*/ 479425 h 479425"/>
              <a:gd name="T4" fmla="*/ 0 w 3168650"/>
              <a:gd name="T5" fmla="*/ 239713 h 479425"/>
              <a:gd name="T6" fmla="*/ 1584325 w 3168650"/>
              <a:gd name="T7" fmla="*/ 0 h 479425"/>
              <a:gd name="T8" fmla="*/ 0 60000 65536"/>
              <a:gd name="T9" fmla="*/ 5898240 60000 65536"/>
              <a:gd name="T10" fmla="*/ 11796480 60000 65536"/>
              <a:gd name="T11" fmla="*/ 17694720 60000 65536"/>
              <a:gd name="T12" fmla="*/ 0 w 3168650"/>
              <a:gd name="T13" fmla="*/ 0 h 479425"/>
              <a:gd name="T14" fmla="*/ 3168650 w 3168650"/>
              <a:gd name="T15" fmla="*/ 479425 h 479425"/>
            </a:gdLst>
            <a:ahLst/>
            <a:cxnLst>
              <a:cxn ang="T8">
                <a:pos x="T0" y="T1"/>
              </a:cxn>
              <a:cxn ang="T9">
                <a:pos x="T2" y="T3"/>
              </a:cxn>
              <a:cxn ang="T10">
                <a:pos x="T4" y="T5"/>
              </a:cxn>
              <a:cxn ang="T11">
                <a:pos x="T6" y="T7"/>
              </a:cxn>
            </a:cxnLst>
            <a:rect l="T12" t="T13" r="T14" b="T15"/>
            <a:pathLst>
              <a:path w="3168650" h="479425">
                <a:moveTo>
                  <a:pt x="0" y="0"/>
                </a:moveTo>
                <a:lnTo>
                  <a:pt x="8805" y="0"/>
                </a:lnTo>
                <a:lnTo>
                  <a:pt x="8805" y="1334"/>
                </a:lnTo>
                <a:lnTo>
                  <a:pt x="0" y="1334"/>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6" tIns="50257" rIns="96846" bIns="50257"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9pPr>
          </a:lstStyle>
          <a:p>
            <a:pPr eaLnBrk="1" hangingPunct="1">
              <a:lnSpc>
                <a:spcPct val="100000"/>
              </a:lnSpc>
            </a:pPr>
            <a:fld id="{53117D72-690A-4A2F-B548-A11FC8C9D2C1}" type="slidenum">
              <a:rPr lang="en-US" altLang="en-US" sz="1300">
                <a:solidFill>
                  <a:srgbClr val="000000"/>
                </a:solidFill>
                <a:latin typeface="Times New Roman" panose="02020603050405020304" pitchFamily="18" charset="0"/>
                <a:cs typeface="Droid Sans Fallback" charset="0"/>
              </a:rPr>
              <a:pPr eaLnBrk="1" hangingPunct="1">
                <a:lnSpc>
                  <a:spcPct val="100000"/>
                </a:lnSpc>
              </a:pPr>
              <a:t>18</a:t>
            </a:fld>
            <a:endParaRPr lang="en-US" altLang="en-US" sz="1300">
              <a:solidFill>
                <a:srgbClr val="000000"/>
              </a:solidFill>
              <a:latin typeface="Times New Roman" panose="02020603050405020304" pitchFamily="18" charset="0"/>
              <a:cs typeface="Droid Sans Fallback" charset="0"/>
            </a:endParaRPr>
          </a:p>
        </p:txBody>
      </p:sp>
      <p:sp>
        <p:nvSpPr>
          <p:cNvPr id="155655" name="Rectangle 5">
            <a:extLst>
              <a:ext uri="{FF2B5EF4-FFF2-40B4-BE49-F238E27FC236}">
                <a16:creationId xmlns:a16="http://schemas.microsoft.com/office/drawing/2014/main" id="{73F56C79-6EE5-43DB-BFC5-0F6027E3BC30}"/>
              </a:ext>
            </a:extLst>
          </p:cNvPr>
          <p:cNvSpPr>
            <a:spLocks noGrp="1" noRot="1" noChangeAspect="1" noChangeArrowheads="1" noTextEdit="1"/>
          </p:cNvSpPr>
          <p:nvPr>
            <p:ph type="sldImg"/>
          </p:nvPr>
        </p:nvSpPr>
        <p:spPr>
          <a:xfrm>
            <a:off x="485775" y="733425"/>
            <a:ext cx="6505575" cy="36591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5656" name="AutoShape 6">
            <a:extLst>
              <a:ext uri="{FF2B5EF4-FFF2-40B4-BE49-F238E27FC236}">
                <a16:creationId xmlns:a16="http://schemas.microsoft.com/office/drawing/2014/main" id="{2B1840C6-C638-48C9-AEE2-7849D05FE113}"/>
              </a:ext>
            </a:extLst>
          </p:cNvPr>
          <p:cNvSpPr>
            <a:spLocks noChangeArrowheads="1"/>
          </p:cNvSpPr>
          <p:nvPr/>
        </p:nvSpPr>
        <p:spPr bwMode="auto">
          <a:xfrm>
            <a:off x="996386" y="4636903"/>
            <a:ext cx="5483367" cy="4391580"/>
          </a:xfrm>
          <a:custGeom>
            <a:avLst/>
            <a:gdLst>
              <a:gd name="T0" fmla="*/ 5364163 w 5364163"/>
              <a:gd name="T1" fmla="*/ 2159794 h 4319587"/>
              <a:gd name="T2" fmla="*/ 2682082 w 5364163"/>
              <a:gd name="T3" fmla="*/ 4319587 h 4319587"/>
              <a:gd name="T4" fmla="*/ 0 w 5364163"/>
              <a:gd name="T5" fmla="*/ 2159794 h 4319587"/>
              <a:gd name="T6" fmla="*/ 2682082 w 5364163"/>
              <a:gd name="T7" fmla="*/ 0 h 4319587"/>
              <a:gd name="T8" fmla="*/ 0 60000 65536"/>
              <a:gd name="T9" fmla="*/ 5898240 60000 65536"/>
              <a:gd name="T10" fmla="*/ 11796480 60000 65536"/>
              <a:gd name="T11" fmla="*/ 17694720 60000 65536"/>
              <a:gd name="T12" fmla="*/ 0 w 5364163"/>
              <a:gd name="T13" fmla="*/ 0 h 4319587"/>
              <a:gd name="T14" fmla="*/ 5364163 w 5364163"/>
              <a:gd name="T15" fmla="*/ 4319587 h 4319587"/>
            </a:gdLst>
            <a:ahLst/>
            <a:cxnLst>
              <a:cxn ang="T8">
                <a:pos x="T0" y="T1"/>
              </a:cxn>
              <a:cxn ang="T9">
                <a:pos x="T2" y="T3"/>
              </a:cxn>
              <a:cxn ang="T10">
                <a:pos x="T4" y="T5"/>
              </a:cxn>
              <a:cxn ang="T11">
                <a:pos x="T6" y="T7"/>
              </a:cxn>
            </a:cxnLst>
            <a:rect l="T12" t="T13" r="T14" b="T15"/>
            <a:pathLst>
              <a:path w="5364163" h="4319587">
                <a:moveTo>
                  <a:pt x="0" y="0"/>
                </a:moveTo>
                <a:lnTo>
                  <a:pt x="14901" y="0"/>
                </a:lnTo>
                <a:lnTo>
                  <a:pt x="14901" y="12002"/>
                </a:lnTo>
                <a:lnTo>
                  <a:pt x="0" y="12002"/>
                </a:lnTo>
                <a:lnTo>
                  <a:pt x="0" y="0"/>
                </a:lnTo>
                <a:close/>
              </a:path>
            </a:pathLst>
          </a:custGeom>
          <a:solidFill>
            <a:srgbClr val="FFFFFF"/>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3177" tIns="46589" rIns="93177" bIns="46589" anchor="ct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6674" name="Rectangle 6">
            <a:extLst>
              <a:ext uri="{FF2B5EF4-FFF2-40B4-BE49-F238E27FC236}">
                <a16:creationId xmlns:a16="http://schemas.microsoft.com/office/drawing/2014/main" id="{541F4342-210E-4E5C-A7B9-73A88FFA919D}"/>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1pPr>
            <a:lvl2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2pPr>
            <a:lvl3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3pPr>
            <a:lvl4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4pPr>
            <a:lvl5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5pPr>
            <a:lvl6pPr marL="2562377"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6pPr>
            <a:lvl7pPr marL="3028264"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7pPr>
            <a:lvl8pPr marL="3494151"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8pPr>
            <a:lvl9pPr marL="3960038"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9pPr>
          </a:lstStyle>
          <a:p>
            <a:pPr eaLnBrk="1"/>
            <a:fld id="{C775BC23-AFA5-4041-BAD8-DEE7764FA78D}" type="slidenum">
              <a:rPr lang="en-US" altLang="en-US">
                <a:solidFill>
                  <a:srgbClr val="000000"/>
                </a:solidFill>
                <a:latin typeface="Times New Roman" panose="02020603050405020304" pitchFamily="18" charset="0"/>
                <a:cs typeface="DejaVu Sans" charset="0"/>
              </a:rPr>
              <a:pPr eaLnBrk="1"/>
              <a:t>19</a:t>
            </a:fld>
            <a:endParaRPr lang="en-US" altLang="en-US">
              <a:solidFill>
                <a:srgbClr val="000000"/>
              </a:solidFill>
              <a:latin typeface="Times New Roman" panose="02020603050405020304" pitchFamily="18" charset="0"/>
              <a:cs typeface="DejaVu Sans"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D1D7763-11B6-45A0-973D-8293BF56B6AA}" type="slidenum">
              <a:rPr lang="en-US" smtClean="0"/>
              <a:t>2</a:t>
            </a:fld>
            <a:endParaRPr lang="en-US"/>
          </a:p>
        </p:txBody>
      </p:sp>
    </p:spTree>
    <p:extLst>
      <p:ext uri="{BB962C8B-B14F-4D97-AF65-F5344CB8AC3E}">
        <p14:creationId xmlns:p14="http://schemas.microsoft.com/office/powerpoint/2010/main" val="2564732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7698" name="Rectangle 6">
            <a:extLst>
              <a:ext uri="{FF2B5EF4-FFF2-40B4-BE49-F238E27FC236}">
                <a16:creationId xmlns:a16="http://schemas.microsoft.com/office/drawing/2014/main" id="{F90186A3-3D66-45F0-9DF6-43B4D0D03581}"/>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1pPr>
            <a:lvl2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2pPr>
            <a:lvl3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3pPr>
            <a:lvl4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4pPr>
            <a:lvl5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5pPr>
            <a:lvl6pPr marL="2562377"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6pPr>
            <a:lvl7pPr marL="3028264"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7pPr>
            <a:lvl8pPr marL="3494151"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8pPr>
            <a:lvl9pPr marL="3960038"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9pPr>
          </a:lstStyle>
          <a:p>
            <a:pPr eaLnBrk="1"/>
            <a:fld id="{2D96A025-4349-4ABF-A4D5-83402ABA2483}" type="slidenum">
              <a:rPr lang="en-US" altLang="en-US">
                <a:solidFill>
                  <a:srgbClr val="000000"/>
                </a:solidFill>
                <a:latin typeface="Times New Roman" panose="02020603050405020304" pitchFamily="18" charset="0"/>
                <a:cs typeface="DejaVu Sans" charset="0"/>
              </a:rPr>
              <a:pPr eaLnBrk="1"/>
              <a:t>20</a:t>
            </a:fld>
            <a:endParaRPr lang="en-US" altLang="en-US">
              <a:solidFill>
                <a:srgbClr val="000000"/>
              </a:solidFill>
              <a:latin typeface="Times New Roman" panose="02020603050405020304" pitchFamily="18" charset="0"/>
              <a:cs typeface="DejaVu Sans" charset="0"/>
            </a:endParaRPr>
          </a:p>
        </p:txBody>
      </p:sp>
      <p:sp>
        <p:nvSpPr>
          <p:cNvPr id="157699" name="Rectangle 1">
            <a:extLst>
              <a:ext uri="{FF2B5EF4-FFF2-40B4-BE49-F238E27FC236}">
                <a16:creationId xmlns:a16="http://schemas.microsoft.com/office/drawing/2014/main" id="{A4A5DB16-3FCA-4E3A-80CA-4E91AA0C5A2B}"/>
              </a:ext>
            </a:extLst>
          </p:cNvPr>
          <p:cNvSpPr>
            <a:spLocks noGrp="1" noRot="1" noChangeAspect="1" noChangeArrowheads="1" noTextEdit="1"/>
          </p:cNvSpPr>
          <p:nvPr>
            <p:ph type="sldImg"/>
          </p:nvPr>
        </p:nvSpPr>
        <p:spPr>
          <a:xfrm>
            <a:off x="485775" y="741363"/>
            <a:ext cx="6505575" cy="3659187"/>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7700" name="Rectangle 2">
            <a:extLst>
              <a:ext uri="{FF2B5EF4-FFF2-40B4-BE49-F238E27FC236}">
                <a16:creationId xmlns:a16="http://schemas.microsoft.com/office/drawing/2014/main" id="{D579580A-4E7C-4CFD-928D-5AF06E39C5E1}"/>
              </a:ext>
            </a:extLst>
          </p:cNvPr>
          <p:cNvSpPr>
            <a:spLocks noGrp="1" noChangeArrowheads="1"/>
          </p:cNvSpPr>
          <p:nvPr>
            <p:ph type="body" idx="1"/>
          </p:nvPr>
        </p:nvSpPr>
        <p:spPr>
          <a:xfrm>
            <a:off x="748102" y="4636903"/>
            <a:ext cx="5981559" cy="4391580"/>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8722" name="Rectangle 6">
            <a:extLst>
              <a:ext uri="{FF2B5EF4-FFF2-40B4-BE49-F238E27FC236}">
                <a16:creationId xmlns:a16="http://schemas.microsoft.com/office/drawing/2014/main" id="{3D4090B2-4E01-432C-889B-88ECE152A0DC}"/>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1pPr>
            <a:lvl2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2pPr>
            <a:lvl3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3pPr>
            <a:lvl4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4pPr>
            <a:lvl5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5pPr>
            <a:lvl6pPr marL="2562377"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6pPr>
            <a:lvl7pPr marL="3028264"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7pPr>
            <a:lvl8pPr marL="3494151"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8pPr>
            <a:lvl9pPr marL="3960038"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9pPr>
          </a:lstStyle>
          <a:p>
            <a:pPr eaLnBrk="1"/>
            <a:fld id="{4E0986A2-E309-4306-A4A7-60981787BAB1}" type="slidenum">
              <a:rPr lang="en-US" altLang="en-US">
                <a:solidFill>
                  <a:srgbClr val="000000"/>
                </a:solidFill>
                <a:latin typeface="Times New Roman" panose="02020603050405020304" pitchFamily="18" charset="0"/>
                <a:cs typeface="DejaVu Sans" charset="0"/>
              </a:rPr>
              <a:pPr eaLnBrk="1"/>
              <a:t>21</a:t>
            </a:fld>
            <a:endParaRPr lang="en-US" altLang="en-US">
              <a:solidFill>
                <a:srgbClr val="000000"/>
              </a:solidFill>
              <a:latin typeface="Times New Roman" panose="02020603050405020304" pitchFamily="18" charset="0"/>
              <a:cs typeface="DejaVu Sans" charset="0"/>
            </a:endParaRPr>
          </a:p>
        </p:txBody>
      </p:sp>
      <p:sp>
        <p:nvSpPr>
          <p:cNvPr id="157697" name="Text Box 1">
            <a:extLst>
              <a:ext uri="{FF2B5EF4-FFF2-40B4-BE49-F238E27FC236}">
                <a16:creationId xmlns:a16="http://schemas.microsoft.com/office/drawing/2014/main" id="{0F5F88E0-C089-465F-89B2-3C6A6ED9967F}"/>
              </a:ext>
            </a:extLst>
          </p:cNvPr>
          <p:cNvSpPr txBox="1">
            <a:spLocks noChangeArrowheads="1"/>
          </p:cNvSpPr>
          <p:nvPr/>
        </p:nvSpPr>
        <p:spPr bwMode="auto">
          <a:xfrm>
            <a:off x="4235450" y="9272192"/>
            <a:ext cx="3239064" cy="4874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8680" tIns="49157" rIns="98680" bIns="49157" anchor="b"/>
          <a:lstStyle>
            <a:lvl1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1pPr>
            <a:lvl2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2pPr>
            <a:lvl3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3pPr>
            <a:lvl4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4pPr>
            <a:lvl5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9pPr>
          </a:lstStyle>
          <a:p>
            <a:pPr algn="r" eaLnBrk="1" hangingPunct="1">
              <a:lnSpc>
                <a:spcPct val="100000"/>
              </a:lnSpc>
            </a:pPr>
            <a:fld id="{AD532160-B604-4DB1-8352-265783F82550}" type="slidenum">
              <a:rPr lang="en-US" altLang="en-US" sz="1300">
                <a:solidFill>
                  <a:srgbClr val="000000"/>
                </a:solidFill>
                <a:latin typeface="Calibri" panose="020F0502020204030204" pitchFamily="34" charset="0"/>
              </a:rPr>
              <a:pPr algn="r" eaLnBrk="1" hangingPunct="1">
                <a:lnSpc>
                  <a:spcPct val="100000"/>
                </a:lnSpc>
              </a:pPr>
              <a:t>21</a:t>
            </a:fld>
            <a:endParaRPr lang="en-US" altLang="en-US" sz="1300">
              <a:solidFill>
                <a:srgbClr val="000000"/>
              </a:solidFill>
              <a:latin typeface="Calibri" panose="020F0502020204030204" pitchFamily="34" charset="0"/>
            </a:endParaRPr>
          </a:p>
        </p:txBody>
      </p:sp>
      <p:sp>
        <p:nvSpPr>
          <p:cNvPr id="158724" name="AutoShape 2">
            <a:extLst>
              <a:ext uri="{FF2B5EF4-FFF2-40B4-BE49-F238E27FC236}">
                <a16:creationId xmlns:a16="http://schemas.microsoft.com/office/drawing/2014/main" id="{1C5381DD-D249-47DF-AC21-293D3A3A0C4D}"/>
              </a:ext>
            </a:extLst>
          </p:cNvPr>
          <p:cNvSpPr>
            <a:spLocks noChangeArrowheads="1"/>
          </p:cNvSpPr>
          <p:nvPr/>
        </p:nvSpPr>
        <p:spPr bwMode="auto">
          <a:xfrm>
            <a:off x="4237074" y="9273804"/>
            <a:ext cx="3229328" cy="477732"/>
          </a:xfrm>
          <a:custGeom>
            <a:avLst/>
            <a:gdLst>
              <a:gd name="T0" fmla="*/ 3159125 w 3159125"/>
              <a:gd name="T1" fmla="*/ 234950 h 469900"/>
              <a:gd name="T2" fmla="*/ 1579563 w 3159125"/>
              <a:gd name="T3" fmla="*/ 469900 h 469900"/>
              <a:gd name="T4" fmla="*/ 0 w 3159125"/>
              <a:gd name="T5" fmla="*/ 234950 h 469900"/>
              <a:gd name="T6" fmla="*/ 1579563 w 3159125"/>
              <a:gd name="T7" fmla="*/ 0 h 469900"/>
              <a:gd name="T8" fmla="*/ 0 60000 65536"/>
              <a:gd name="T9" fmla="*/ 5898240 60000 65536"/>
              <a:gd name="T10" fmla="*/ 11796480 60000 65536"/>
              <a:gd name="T11" fmla="*/ 17694720 60000 65536"/>
              <a:gd name="T12" fmla="*/ 0 w 3159125"/>
              <a:gd name="T13" fmla="*/ 0 h 469900"/>
              <a:gd name="T14" fmla="*/ 3159125 w 3159125"/>
              <a:gd name="T15" fmla="*/ 469900 h 469900"/>
            </a:gdLst>
            <a:ahLst/>
            <a:cxnLst>
              <a:cxn ang="T8">
                <a:pos x="T0" y="T1"/>
              </a:cxn>
              <a:cxn ang="T9">
                <a:pos x="T2" y="T3"/>
              </a:cxn>
              <a:cxn ang="T10">
                <a:pos x="T4" y="T5"/>
              </a:cxn>
              <a:cxn ang="T11">
                <a:pos x="T6" y="T7"/>
              </a:cxn>
            </a:cxnLst>
            <a:rect l="T12" t="T13" r="T14" b="T15"/>
            <a:pathLst>
              <a:path w="3159125" h="469900">
                <a:moveTo>
                  <a:pt x="0" y="0"/>
                </a:moveTo>
                <a:lnTo>
                  <a:pt x="8777" y="0"/>
                </a:lnTo>
                <a:lnTo>
                  <a:pt x="8777" y="1306"/>
                </a:lnTo>
                <a:lnTo>
                  <a:pt x="0" y="1306"/>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6" tIns="50257" rIns="96846" bIns="50257"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9pPr>
          </a:lstStyle>
          <a:p>
            <a:pPr eaLnBrk="1" hangingPunct="1">
              <a:lnSpc>
                <a:spcPct val="100000"/>
              </a:lnSpc>
            </a:pPr>
            <a:fld id="{2658AE5F-14BC-4382-8E8A-207F73CD7A30}" type="slidenum">
              <a:rPr lang="en-US" altLang="en-US" sz="1300">
                <a:solidFill>
                  <a:srgbClr val="000000"/>
                </a:solidFill>
                <a:latin typeface="Times New Roman" panose="02020603050405020304" pitchFamily="18" charset="0"/>
                <a:cs typeface="DejaVu Sans" charset="0"/>
              </a:rPr>
              <a:pPr eaLnBrk="1" hangingPunct="1">
                <a:lnSpc>
                  <a:spcPct val="100000"/>
                </a:lnSpc>
              </a:pPr>
              <a:t>21</a:t>
            </a:fld>
            <a:endParaRPr lang="en-US" altLang="en-US" sz="1300">
              <a:solidFill>
                <a:srgbClr val="000000"/>
              </a:solidFill>
              <a:latin typeface="Times New Roman" panose="02020603050405020304" pitchFamily="18" charset="0"/>
              <a:cs typeface="DejaVu Sans" charset="0"/>
            </a:endParaRPr>
          </a:p>
        </p:txBody>
      </p:sp>
      <p:sp>
        <p:nvSpPr>
          <p:cNvPr id="158725" name="AutoShape 3">
            <a:extLst>
              <a:ext uri="{FF2B5EF4-FFF2-40B4-BE49-F238E27FC236}">
                <a16:creationId xmlns:a16="http://schemas.microsoft.com/office/drawing/2014/main" id="{769C3579-91EF-4F94-AE46-AD4B01C384C6}"/>
              </a:ext>
            </a:extLst>
          </p:cNvPr>
          <p:cNvSpPr>
            <a:spLocks noChangeArrowheads="1"/>
          </p:cNvSpPr>
          <p:nvPr/>
        </p:nvSpPr>
        <p:spPr bwMode="auto">
          <a:xfrm>
            <a:off x="4237073" y="9273805"/>
            <a:ext cx="3230950" cy="479346"/>
          </a:xfrm>
          <a:custGeom>
            <a:avLst/>
            <a:gdLst>
              <a:gd name="T0" fmla="*/ 3160712 w 3160712"/>
              <a:gd name="T1" fmla="*/ 235744 h 471488"/>
              <a:gd name="T2" fmla="*/ 1580356 w 3160712"/>
              <a:gd name="T3" fmla="*/ 471488 h 471488"/>
              <a:gd name="T4" fmla="*/ 0 w 3160712"/>
              <a:gd name="T5" fmla="*/ 235744 h 471488"/>
              <a:gd name="T6" fmla="*/ 1580356 w 3160712"/>
              <a:gd name="T7" fmla="*/ 0 h 471488"/>
              <a:gd name="T8" fmla="*/ 0 60000 65536"/>
              <a:gd name="T9" fmla="*/ 5898240 60000 65536"/>
              <a:gd name="T10" fmla="*/ 11796480 60000 65536"/>
              <a:gd name="T11" fmla="*/ 17694720 60000 65536"/>
              <a:gd name="T12" fmla="*/ 0 w 3160712"/>
              <a:gd name="T13" fmla="*/ 0 h 471488"/>
              <a:gd name="T14" fmla="*/ 3160712 w 3160712"/>
              <a:gd name="T15" fmla="*/ 471488 h 471488"/>
            </a:gdLst>
            <a:ahLst/>
            <a:cxnLst>
              <a:cxn ang="T8">
                <a:pos x="T0" y="T1"/>
              </a:cxn>
              <a:cxn ang="T9">
                <a:pos x="T2" y="T3"/>
              </a:cxn>
              <a:cxn ang="T10">
                <a:pos x="T4" y="T5"/>
              </a:cxn>
              <a:cxn ang="T11">
                <a:pos x="T6" y="T7"/>
              </a:cxn>
            </a:cxnLst>
            <a:rect l="T12" t="T13" r="T14" b="T15"/>
            <a:pathLst>
              <a:path w="3160712" h="471488">
                <a:moveTo>
                  <a:pt x="0" y="0"/>
                </a:moveTo>
                <a:lnTo>
                  <a:pt x="8782" y="0"/>
                </a:lnTo>
                <a:lnTo>
                  <a:pt x="8782" y="1310"/>
                </a:lnTo>
                <a:lnTo>
                  <a:pt x="0" y="131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6" tIns="50257" rIns="96846" bIns="50257"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9pPr>
          </a:lstStyle>
          <a:p>
            <a:pPr eaLnBrk="1" hangingPunct="1">
              <a:lnSpc>
                <a:spcPct val="100000"/>
              </a:lnSpc>
            </a:pPr>
            <a:fld id="{B1C08E5D-D930-4980-BE7E-6E693FD26C18}" type="slidenum">
              <a:rPr lang="en-US" altLang="en-US" sz="1300">
                <a:solidFill>
                  <a:srgbClr val="000000"/>
                </a:solidFill>
                <a:latin typeface="Times New Roman" panose="02020603050405020304" pitchFamily="18" charset="0"/>
                <a:cs typeface="Droid Sans Fallback" charset="0"/>
              </a:rPr>
              <a:pPr eaLnBrk="1" hangingPunct="1">
                <a:lnSpc>
                  <a:spcPct val="100000"/>
                </a:lnSpc>
              </a:pPr>
              <a:t>21</a:t>
            </a:fld>
            <a:endParaRPr lang="en-US" altLang="en-US" sz="1300">
              <a:solidFill>
                <a:srgbClr val="000000"/>
              </a:solidFill>
              <a:latin typeface="Times New Roman" panose="02020603050405020304" pitchFamily="18" charset="0"/>
              <a:cs typeface="Droid Sans Fallback" charset="0"/>
            </a:endParaRPr>
          </a:p>
        </p:txBody>
      </p:sp>
      <p:sp>
        <p:nvSpPr>
          <p:cNvPr id="158726" name="Rectangle 4">
            <a:extLst>
              <a:ext uri="{FF2B5EF4-FFF2-40B4-BE49-F238E27FC236}">
                <a16:creationId xmlns:a16="http://schemas.microsoft.com/office/drawing/2014/main" id="{3CE5B1EE-A7D0-40C3-9380-6930B088CE8B}"/>
              </a:ext>
            </a:extLst>
          </p:cNvPr>
          <p:cNvSpPr>
            <a:spLocks noGrp="1" noRot="1" noChangeAspect="1" noChangeArrowheads="1" noTextEdit="1"/>
          </p:cNvSpPr>
          <p:nvPr>
            <p:ph type="sldImg"/>
          </p:nvPr>
        </p:nvSpPr>
        <p:spPr>
          <a:xfrm>
            <a:off x="487363" y="733425"/>
            <a:ext cx="6499225" cy="3656013"/>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8727" name="AutoShape 5">
            <a:extLst>
              <a:ext uri="{FF2B5EF4-FFF2-40B4-BE49-F238E27FC236}">
                <a16:creationId xmlns:a16="http://schemas.microsoft.com/office/drawing/2014/main" id="{312210DF-3D15-4A75-BBD6-C6FD36EC2EBA}"/>
              </a:ext>
            </a:extLst>
          </p:cNvPr>
          <p:cNvSpPr>
            <a:spLocks noChangeArrowheads="1"/>
          </p:cNvSpPr>
          <p:nvPr/>
        </p:nvSpPr>
        <p:spPr bwMode="auto">
          <a:xfrm>
            <a:off x="996386" y="4636903"/>
            <a:ext cx="5480121" cy="4388352"/>
          </a:xfrm>
          <a:custGeom>
            <a:avLst/>
            <a:gdLst>
              <a:gd name="T0" fmla="*/ 5360988 w 5360988"/>
              <a:gd name="T1" fmla="*/ 2158206 h 4316412"/>
              <a:gd name="T2" fmla="*/ 2680494 w 5360988"/>
              <a:gd name="T3" fmla="*/ 4316412 h 4316412"/>
              <a:gd name="T4" fmla="*/ 0 w 5360988"/>
              <a:gd name="T5" fmla="*/ 2158206 h 4316412"/>
              <a:gd name="T6" fmla="*/ 2680494 w 5360988"/>
              <a:gd name="T7" fmla="*/ 0 h 4316412"/>
              <a:gd name="T8" fmla="*/ 0 60000 65536"/>
              <a:gd name="T9" fmla="*/ 5898240 60000 65536"/>
              <a:gd name="T10" fmla="*/ 11796480 60000 65536"/>
              <a:gd name="T11" fmla="*/ 17694720 60000 65536"/>
              <a:gd name="T12" fmla="*/ 0 w 5360988"/>
              <a:gd name="T13" fmla="*/ 0 h 4316412"/>
              <a:gd name="T14" fmla="*/ 5360988 w 5360988"/>
              <a:gd name="T15" fmla="*/ 4316412 h 4316412"/>
            </a:gdLst>
            <a:ahLst/>
            <a:cxnLst>
              <a:cxn ang="T8">
                <a:pos x="T0" y="T1"/>
              </a:cxn>
              <a:cxn ang="T9">
                <a:pos x="T2" y="T3"/>
              </a:cxn>
              <a:cxn ang="T10">
                <a:pos x="T4" y="T5"/>
              </a:cxn>
              <a:cxn ang="T11">
                <a:pos x="T6" y="T7"/>
              </a:cxn>
            </a:cxnLst>
            <a:rect l="T12" t="T13" r="T14" b="T15"/>
            <a:pathLst>
              <a:path w="5360988" h="4316412">
                <a:moveTo>
                  <a:pt x="0" y="0"/>
                </a:moveTo>
                <a:lnTo>
                  <a:pt x="14892" y="0"/>
                </a:lnTo>
                <a:lnTo>
                  <a:pt x="14892" y="11992"/>
                </a:lnTo>
                <a:lnTo>
                  <a:pt x="0" y="11992"/>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3177" tIns="46589" rIns="93177" bIns="46589" anchor="ct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002" name="Rectangle 6">
            <a:extLst>
              <a:ext uri="{FF2B5EF4-FFF2-40B4-BE49-F238E27FC236}">
                <a16:creationId xmlns:a16="http://schemas.microsoft.com/office/drawing/2014/main" id="{E01C66AF-74F7-4D09-AE2B-9AF71AF60F7A}"/>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1pPr>
            <a:lvl2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2pPr>
            <a:lvl3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3pPr>
            <a:lvl4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4pPr>
            <a:lvl5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5pPr>
            <a:lvl6pPr marL="2562377"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6pPr>
            <a:lvl7pPr marL="3028264"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7pPr>
            <a:lvl8pPr marL="3494151"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8pPr>
            <a:lvl9pPr marL="3960038"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9pPr>
          </a:lstStyle>
          <a:p>
            <a:pPr eaLnBrk="1"/>
            <a:fld id="{6372BFEC-3FBC-4A18-9981-7BA5F9F5A26A}" type="slidenum">
              <a:rPr lang="en-US" altLang="en-US">
                <a:solidFill>
                  <a:srgbClr val="000000"/>
                </a:solidFill>
                <a:latin typeface="Times New Roman" panose="02020603050405020304" pitchFamily="18" charset="0"/>
                <a:cs typeface="DejaVu Sans" charset="0"/>
              </a:rPr>
              <a:pPr eaLnBrk="1"/>
              <a:t>22</a:t>
            </a:fld>
            <a:endParaRPr lang="en-US" altLang="en-US">
              <a:solidFill>
                <a:srgbClr val="000000"/>
              </a:solidFill>
              <a:latin typeface="Times New Roman" panose="02020603050405020304" pitchFamily="18" charset="0"/>
              <a:cs typeface="DejaVu Sans" charset="0"/>
            </a:endParaRPr>
          </a:p>
        </p:txBody>
      </p:sp>
      <p:sp>
        <p:nvSpPr>
          <p:cNvPr id="126977" name="Text Box 1">
            <a:extLst>
              <a:ext uri="{FF2B5EF4-FFF2-40B4-BE49-F238E27FC236}">
                <a16:creationId xmlns:a16="http://schemas.microsoft.com/office/drawing/2014/main" id="{5129D13F-256E-4CC8-8F70-9357BD097546}"/>
              </a:ext>
            </a:extLst>
          </p:cNvPr>
          <p:cNvSpPr txBox="1">
            <a:spLocks noChangeArrowheads="1"/>
          </p:cNvSpPr>
          <p:nvPr/>
        </p:nvSpPr>
        <p:spPr bwMode="auto">
          <a:xfrm>
            <a:off x="4235450" y="9272192"/>
            <a:ext cx="3239064" cy="4874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8680" tIns="49157" rIns="98680" bIns="49157" anchor="b"/>
          <a:lstStyle>
            <a:lvl1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1pPr>
            <a:lvl2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2pPr>
            <a:lvl3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3pPr>
            <a:lvl4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4pPr>
            <a:lvl5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9pPr>
          </a:lstStyle>
          <a:p>
            <a:pPr algn="r" eaLnBrk="1" hangingPunct="1">
              <a:lnSpc>
                <a:spcPct val="100000"/>
              </a:lnSpc>
            </a:pPr>
            <a:fld id="{6700BF72-C02A-4C0F-A610-97ABDB37DED2}" type="slidenum">
              <a:rPr lang="en-US" altLang="en-US" sz="1300">
                <a:solidFill>
                  <a:srgbClr val="000000"/>
                </a:solidFill>
                <a:latin typeface="Calibri" panose="020F0502020204030204" pitchFamily="34" charset="0"/>
              </a:rPr>
              <a:pPr algn="r" eaLnBrk="1" hangingPunct="1">
                <a:lnSpc>
                  <a:spcPct val="100000"/>
                </a:lnSpc>
              </a:pPr>
              <a:t>22</a:t>
            </a:fld>
            <a:endParaRPr lang="en-US" altLang="en-US" sz="1300">
              <a:solidFill>
                <a:srgbClr val="000000"/>
              </a:solidFill>
              <a:latin typeface="Calibri" panose="020F0502020204030204" pitchFamily="34" charset="0"/>
            </a:endParaRPr>
          </a:p>
        </p:txBody>
      </p:sp>
      <p:sp>
        <p:nvSpPr>
          <p:cNvPr id="128004" name="AutoShape 2">
            <a:extLst>
              <a:ext uri="{FF2B5EF4-FFF2-40B4-BE49-F238E27FC236}">
                <a16:creationId xmlns:a16="http://schemas.microsoft.com/office/drawing/2014/main" id="{37387B22-B9C4-4ACF-97BC-535C2776ADC5}"/>
              </a:ext>
            </a:extLst>
          </p:cNvPr>
          <p:cNvSpPr>
            <a:spLocks noChangeArrowheads="1"/>
          </p:cNvSpPr>
          <p:nvPr/>
        </p:nvSpPr>
        <p:spPr bwMode="auto">
          <a:xfrm>
            <a:off x="4237074" y="9273804"/>
            <a:ext cx="3229328" cy="477732"/>
          </a:xfrm>
          <a:custGeom>
            <a:avLst/>
            <a:gdLst>
              <a:gd name="T0" fmla="*/ 3159125 w 3159125"/>
              <a:gd name="T1" fmla="*/ 234950 h 469900"/>
              <a:gd name="T2" fmla="*/ 1579563 w 3159125"/>
              <a:gd name="T3" fmla="*/ 469900 h 469900"/>
              <a:gd name="T4" fmla="*/ 0 w 3159125"/>
              <a:gd name="T5" fmla="*/ 234950 h 469900"/>
              <a:gd name="T6" fmla="*/ 1579563 w 3159125"/>
              <a:gd name="T7" fmla="*/ 0 h 469900"/>
              <a:gd name="T8" fmla="*/ 0 60000 65536"/>
              <a:gd name="T9" fmla="*/ 5898240 60000 65536"/>
              <a:gd name="T10" fmla="*/ 11796480 60000 65536"/>
              <a:gd name="T11" fmla="*/ 17694720 60000 65536"/>
              <a:gd name="T12" fmla="*/ 0 w 3159125"/>
              <a:gd name="T13" fmla="*/ 0 h 469900"/>
              <a:gd name="T14" fmla="*/ 3159125 w 3159125"/>
              <a:gd name="T15" fmla="*/ 469900 h 469900"/>
            </a:gdLst>
            <a:ahLst/>
            <a:cxnLst>
              <a:cxn ang="T8">
                <a:pos x="T0" y="T1"/>
              </a:cxn>
              <a:cxn ang="T9">
                <a:pos x="T2" y="T3"/>
              </a:cxn>
              <a:cxn ang="T10">
                <a:pos x="T4" y="T5"/>
              </a:cxn>
              <a:cxn ang="T11">
                <a:pos x="T6" y="T7"/>
              </a:cxn>
            </a:cxnLst>
            <a:rect l="T12" t="T13" r="T14" b="T15"/>
            <a:pathLst>
              <a:path w="3159125" h="469900">
                <a:moveTo>
                  <a:pt x="0" y="0"/>
                </a:moveTo>
                <a:lnTo>
                  <a:pt x="8777" y="0"/>
                </a:lnTo>
                <a:lnTo>
                  <a:pt x="8777" y="1306"/>
                </a:lnTo>
                <a:lnTo>
                  <a:pt x="0" y="1306"/>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6" tIns="50257" rIns="96846" bIns="50257"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9pPr>
          </a:lstStyle>
          <a:p>
            <a:pPr eaLnBrk="1" hangingPunct="1">
              <a:lnSpc>
                <a:spcPct val="100000"/>
              </a:lnSpc>
            </a:pPr>
            <a:fld id="{17D8E260-28A2-4746-B2DA-F88162F182CC}" type="slidenum">
              <a:rPr lang="en-US" altLang="en-US" sz="1300">
                <a:solidFill>
                  <a:srgbClr val="000000"/>
                </a:solidFill>
                <a:latin typeface="Times New Roman" panose="02020603050405020304" pitchFamily="18" charset="0"/>
                <a:cs typeface="DejaVu Sans" charset="0"/>
              </a:rPr>
              <a:pPr eaLnBrk="1" hangingPunct="1">
                <a:lnSpc>
                  <a:spcPct val="100000"/>
                </a:lnSpc>
              </a:pPr>
              <a:t>22</a:t>
            </a:fld>
            <a:endParaRPr lang="en-US" altLang="en-US" sz="1300">
              <a:solidFill>
                <a:srgbClr val="000000"/>
              </a:solidFill>
              <a:latin typeface="Times New Roman" panose="02020603050405020304" pitchFamily="18" charset="0"/>
              <a:cs typeface="DejaVu Sans" charset="0"/>
            </a:endParaRPr>
          </a:p>
        </p:txBody>
      </p:sp>
      <p:sp>
        <p:nvSpPr>
          <p:cNvPr id="128005" name="AutoShape 3">
            <a:extLst>
              <a:ext uri="{FF2B5EF4-FFF2-40B4-BE49-F238E27FC236}">
                <a16:creationId xmlns:a16="http://schemas.microsoft.com/office/drawing/2014/main" id="{1B7C5D48-314B-4A4B-B543-D95636F4EEBE}"/>
              </a:ext>
            </a:extLst>
          </p:cNvPr>
          <p:cNvSpPr>
            <a:spLocks noChangeArrowheads="1"/>
          </p:cNvSpPr>
          <p:nvPr/>
        </p:nvSpPr>
        <p:spPr bwMode="auto">
          <a:xfrm>
            <a:off x="4237073" y="9273805"/>
            <a:ext cx="3230950" cy="479346"/>
          </a:xfrm>
          <a:custGeom>
            <a:avLst/>
            <a:gdLst>
              <a:gd name="T0" fmla="*/ 3160712 w 3160712"/>
              <a:gd name="T1" fmla="*/ 235744 h 471488"/>
              <a:gd name="T2" fmla="*/ 1580356 w 3160712"/>
              <a:gd name="T3" fmla="*/ 471488 h 471488"/>
              <a:gd name="T4" fmla="*/ 0 w 3160712"/>
              <a:gd name="T5" fmla="*/ 235744 h 471488"/>
              <a:gd name="T6" fmla="*/ 1580356 w 3160712"/>
              <a:gd name="T7" fmla="*/ 0 h 471488"/>
              <a:gd name="T8" fmla="*/ 0 60000 65536"/>
              <a:gd name="T9" fmla="*/ 5898240 60000 65536"/>
              <a:gd name="T10" fmla="*/ 11796480 60000 65536"/>
              <a:gd name="T11" fmla="*/ 17694720 60000 65536"/>
              <a:gd name="T12" fmla="*/ 0 w 3160712"/>
              <a:gd name="T13" fmla="*/ 0 h 471488"/>
              <a:gd name="T14" fmla="*/ 3160712 w 3160712"/>
              <a:gd name="T15" fmla="*/ 471488 h 471488"/>
            </a:gdLst>
            <a:ahLst/>
            <a:cxnLst>
              <a:cxn ang="T8">
                <a:pos x="T0" y="T1"/>
              </a:cxn>
              <a:cxn ang="T9">
                <a:pos x="T2" y="T3"/>
              </a:cxn>
              <a:cxn ang="T10">
                <a:pos x="T4" y="T5"/>
              </a:cxn>
              <a:cxn ang="T11">
                <a:pos x="T6" y="T7"/>
              </a:cxn>
            </a:cxnLst>
            <a:rect l="T12" t="T13" r="T14" b="T15"/>
            <a:pathLst>
              <a:path w="3160712" h="471488">
                <a:moveTo>
                  <a:pt x="0" y="0"/>
                </a:moveTo>
                <a:lnTo>
                  <a:pt x="8782" y="0"/>
                </a:lnTo>
                <a:lnTo>
                  <a:pt x="8782" y="1310"/>
                </a:lnTo>
                <a:lnTo>
                  <a:pt x="0" y="131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6" tIns="50257" rIns="96846" bIns="50257"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9pPr>
          </a:lstStyle>
          <a:p>
            <a:pPr eaLnBrk="1" hangingPunct="1">
              <a:lnSpc>
                <a:spcPct val="100000"/>
              </a:lnSpc>
            </a:pPr>
            <a:fld id="{4BD39B8C-F88D-4BF6-876B-49A1169EFE07}" type="slidenum">
              <a:rPr lang="en-US" altLang="en-US" sz="1300">
                <a:solidFill>
                  <a:srgbClr val="000000"/>
                </a:solidFill>
                <a:latin typeface="Times New Roman" panose="02020603050405020304" pitchFamily="18" charset="0"/>
                <a:cs typeface="Droid Sans Fallback" charset="0"/>
              </a:rPr>
              <a:pPr eaLnBrk="1" hangingPunct="1">
                <a:lnSpc>
                  <a:spcPct val="100000"/>
                </a:lnSpc>
              </a:pPr>
              <a:t>22</a:t>
            </a:fld>
            <a:endParaRPr lang="en-US" altLang="en-US" sz="1300">
              <a:solidFill>
                <a:srgbClr val="000000"/>
              </a:solidFill>
              <a:latin typeface="Times New Roman" panose="02020603050405020304" pitchFamily="18" charset="0"/>
              <a:cs typeface="Droid Sans Fallback" charset="0"/>
            </a:endParaRPr>
          </a:p>
        </p:txBody>
      </p:sp>
      <p:sp>
        <p:nvSpPr>
          <p:cNvPr id="128006" name="Rectangle 4">
            <a:extLst>
              <a:ext uri="{FF2B5EF4-FFF2-40B4-BE49-F238E27FC236}">
                <a16:creationId xmlns:a16="http://schemas.microsoft.com/office/drawing/2014/main" id="{7C8A5B4B-AC65-47BB-A16A-9AD73E51E4E9}"/>
              </a:ext>
            </a:extLst>
          </p:cNvPr>
          <p:cNvSpPr>
            <a:spLocks noGrp="1" noRot="1" noChangeAspect="1" noChangeArrowheads="1" noTextEdit="1"/>
          </p:cNvSpPr>
          <p:nvPr>
            <p:ph type="sldImg"/>
          </p:nvPr>
        </p:nvSpPr>
        <p:spPr>
          <a:xfrm>
            <a:off x="487363" y="733425"/>
            <a:ext cx="6499225" cy="3656013"/>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8007" name="AutoShape 5">
            <a:extLst>
              <a:ext uri="{FF2B5EF4-FFF2-40B4-BE49-F238E27FC236}">
                <a16:creationId xmlns:a16="http://schemas.microsoft.com/office/drawing/2014/main" id="{1A5DC277-162F-48D6-B5DA-40473D39029B}"/>
              </a:ext>
            </a:extLst>
          </p:cNvPr>
          <p:cNvSpPr>
            <a:spLocks noChangeArrowheads="1"/>
          </p:cNvSpPr>
          <p:nvPr/>
        </p:nvSpPr>
        <p:spPr bwMode="auto">
          <a:xfrm>
            <a:off x="996386" y="4636903"/>
            <a:ext cx="5480121" cy="4388352"/>
          </a:xfrm>
          <a:custGeom>
            <a:avLst/>
            <a:gdLst>
              <a:gd name="T0" fmla="*/ 5360988 w 5360988"/>
              <a:gd name="T1" fmla="*/ 2158206 h 4316412"/>
              <a:gd name="T2" fmla="*/ 2680494 w 5360988"/>
              <a:gd name="T3" fmla="*/ 4316412 h 4316412"/>
              <a:gd name="T4" fmla="*/ 0 w 5360988"/>
              <a:gd name="T5" fmla="*/ 2158206 h 4316412"/>
              <a:gd name="T6" fmla="*/ 2680494 w 5360988"/>
              <a:gd name="T7" fmla="*/ 0 h 4316412"/>
              <a:gd name="T8" fmla="*/ 0 60000 65536"/>
              <a:gd name="T9" fmla="*/ 5898240 60000 65536"/>
              <a:gd name="T10" fmla="*/ 11796480 60000 65536"/>
              <a:gd name="T11" fmla="*/ 17694720 60000 65536"/>
              <a:gd name="T12" fmla="*/ 0 w 5360988"/>
              <a:gd name="T13" fmla="*/ 0 h 4316412"/>
              <a:gd name="T14" fmla="*/ 5360988 w 5360988"/>
              <a:gd name="T15" fmla="*/ 4316412 h 4316412"/>
            </a:gdLst>
            <a:ahLst/>
            <a:cxnLst>
              <a:cxn ang="T8">
                <a:pos x="T0" y="T1"/>
              </a:cxn>
              <a:cxn ang="T9">
                <a:pos x="T2" y="T3"/>
              </a:cxn>
              <a:cxn ang="T10">
                <a:pos x="T4" y="T5"/>
              </a:cxn>
              <a:cxn ang="T11">
                <a:pos x="T6" y="T7"/>
              </a:cxn>
            </a:cxnLst>
            <a:rect l="T12" t="T13" r="T14" b="T15"/>
            <a:pathLst>
              <a:path w="5360988" h="4316412">
                <a:moveTo>
                  <a:pt x="0" y="0"/>
                </a:moveTo>
                <a:lnTo>
                  <a:pt x="14892" y="0"/>
                </a:lnTo>
                <a:lnTo>
                  <a:pt x="14892" y="11992"/>
                </a:lnTo>
                <a:lnTo>
                  <a:pt x="0" y="11992"/>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3177" tIns="46589" rIns="93177" bIns="46589" anchor="ct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9026" name="Rectangle 6">
            <a:extLst>
              <a:ext uri="{FF2B5EF4-FFF2-40B4-BE49-F238E27FC236}">
                <a16:creationId xmlns:a16="http://schemas.microsoft.com/office/drawing/2014/main" id="{67B4A5E6-6000-4E59-9E9E-9B6207A54BD1}"/>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1pPr>
            <a:lvl2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2pPr>
            <a:lvl3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3pPr>
            <a:lvl4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4pPr>
            <a:lvl5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5pPr>
            <a:lvl6pPr marL="2562377"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6pPr>
            <a:lvl7pPr marL="3028264"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7pPr>
            <a:lvl8pPr marL="3494151"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8pPr>
            <a:lvl9pPr marL="3960038"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9pPr>
          </a:lstStyle>
          <a:p>
            <a:pPr eaLnBrk="1"/>
            <a:fld id="{B3B4059D-068E-4872-99EF-14EFDB30D91B}" type="slidenum">
              <a:rPr lang="en-US" altLang="en-US">
                <a:solidFill>
                  <a:srgbClr val="000000"/>
                </a:solidFill>
                <a:latin typeface="Times New Roman" panose="02020603050405020304" pitchFamily="18" charset="0"/>
                <a:cs typeface="DejaVu Sans" charset="0"/>
              </a:rPr>
              <a:pPr eaLnBrk="1"/>
              <a:t>23</a:t>
            </a:fld>
            <a:endParaRPr lang="en-US" altLang="en-US">
              <a:solidFill>
                <a:srgbClr val="000000"/>
              </a:solidFill>
              <a:latin typeface="Times New Roman" panose="02020603050405020304" pitchFamily="18" charset="0"/>
              <a:cs typeface="DejaVu Sans" charset="0"/>
            </a:endParaRPr>
          </a:p>
        </p:txBody>
      </p:sp>
      <p:sp>
        <p:nvSpPr>
          <p:cNvPr id="128001" name="Text Box 1">
            <a:extLst>
              <a:ext uri="{FF2B5EF4-FFF2-40B4-BE49-F238E27FC236}">
                <a16:creationId xmlns:a16="http://schemas.microsoft.com/office/drawing/2014/main" id="{E67B92F8-4B07-45FA-8801-606511EC711B}"/>
              </a:ext>
            </a:extLst>
          </p:cNvPr>
          <p:cNvSpPr txBox="1">
            <a:spLocks noChangeArrowheads="1"/>
          </p:cNvSpPr>
          <p:nvPr/>
        </p:nvSpPr>
        <p:spPr bwMode="auto">
          <a:xfrm>
            <a:off x="4235450" y="9272192"/>
            <a:ext cx="3239064" cy="4874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8680" tIns="49157" rIns="98680" bIns="49157" anchor="b"/>
          <a:lstStyle>
            <a:lvl1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1pPr>
            <a:lvl2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2pPr>
            <a:lvl3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3pPr>
            <a:lvl4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4pPr>
            <a:lvl5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9pPr>
          </a:lstStyle>
          <a:p>
            <a:pPr algn="r" eaLnBrk="1" hangingPunct="1">
              <a:lnSpc>
                <a:spcPct val="100000"/>
              </a:lnSpc>
            </a:pPr>
            <a:fld id="{7AD46BF2-B07B-49D7-8829-B3D91C254493}" type="slidenum">
              <a:rPr lang="en-US" altLang="en-US" sz="1300">
                <a:solidFill>
                  <a:srgbClr val="000000"/>
                </a:solidFill>
                <a:latin typeface="Calibri" panose="020F0502020204030204" pitchFamily="34" charset="0"/>
              </a:rPr>
              <a:pPr algn="r" eaLnBrk="1" hangingPunct="1">
                <a:lnSpc>
                  <a:spcPct val="100000"/>
                </a:lnSpc>
              </a:pPr>
              <a:t>23</a:t>
            </a:fld>
            <a:endParaRPr lang="en-US" altLang="en-US" sz="1300">
              <a:solidFill>
                <a:srgbClr val="000000"/>
              </a:solidFill>
              <a:latin typeface="Calibri" panose="020F0502020204030204" pitchFamily="34" charset="0"/>
            </a:endParaRPr>
          </a:p>
        </p:txBody>
      </p:sp>
      <p:sp>
        <p:nvSpPr>
          <p:cNvPr id="129028" name="AutoShape 2">
            <a:extLst>
              <a:ext uri="{FF2B5EF4-FFF2-40B4-BE49-F238E27FC236}">
                <a16:creationId xmlns:a16="http://schemas.microsoft.com/office/drawing/2014/main" id="{CC36E0C8-02F3-4A40-A07E-27B2B27A9C58}"/>
              </a:ext>
            </a:extLst>
          </p:cNvPr>
          <p:cNvSpPr>
            <a:spLocks noChangeArrowheads="1"/>
          </p:cNvSpPr>
          <p:nvPr/>
        </p:nvSpPr>
        <p:spPr bwMode="auto">
          <a:xfrm>
            <a:off x="4237074" y="9273804"/>
            <a:ext cx="3229328" cy="477732"/>
          </a:xfrm>
          <a:custGeom>
            <a:avLst/>
            <a:gdLst>
              <a:gd name="T0" fmla="*/ 3159125 w 3159125"/>
              <a:gd name="T1" fmla="*/ 234950 h 469900"/>
              <a:gd name="T2" fmla="*/ 1579563 w 3159125"/>
              <a:gd name="T3" fmla="*/ 469900 h 469900"/>
              <a:gd name="T4" fmla="*/ 0 w 3159125"/>
              <a:gd name="T5" fmla="*/ 234950 h 469900"/>
              <a:gd name="T6" fmla="*/ 1579563 w 3159125"/>
              <a:gd name="T7" fmla="*/ 0 h 469900"/>
              <a:gd name="T8" fmla="*/ 0 60000 65536"/>
              <a:gd name="T9" fmla="*/ 5898240 60000 65536"/>
              <a:gd name="T10" fmla="*/ 11796480 60000 65536"/>
              <a:gd name="T11" fmla="*/ 17694720 60000 65536"/>
              <a:gd name="T12" fmla="*/ 0 w 3159125"/>
              <a:gd name="T13" fmla="*/ 0 h 469900"/>
              <a:gd name="T14" fmla="*/ 3159125 w 3159125"/>
              <a:gd name="T15" fmla="*/ 469900 h 469900"/>
            </a:gdLst>
            <a:ahLst/>
            <a:cxnLst>
              <a:cxn ang="T8">
                <a:pos x="T0" y="T1"/>
              </a:cxn>
              <a:cxn ang="T9">
                <a:pos x="T2" y="T3"/>
              </a:cxn>
              <a:cxn ang="T10">
                <a:pos x="T4" y="T5"/>
              </a:cxn>
              <a:cxn ang="T11">
                <a:pos x="T6" y="T7"/>
              </a:cxn>
            </a:cxnLst>
            <a:rect l="T12" t="T13" r="T14" b="T15"/>
            <a:pathLst>
              <a:path w="3159125" h="469900">
                <a:moveTo>
                  <a:pt x="0" y="0"/>
                </a:moveTo>
                <a:lnTo>
                  <a:pt x="8777" y="0"/>
                </a:lnTo>
                <a:lnTo>
                  <a:pt x="8777" y="1306"/>
                </a:lnTo>
                <a:lnTo>
                  <a:pt x="0" y="1306"/>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6" tIns="50257" rIns="96846" bIns="50257"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9pPr>
          </a:lstStyle>
          <a:p>
            <a:pPr eaLnBrk="1" hangingPunct="1">
              <a:lnSpc>
                <a:spcPct val="100000"/>
              </a:lnSpc>
            </a:pPr>
            <a:fld id="{4F0055D2-8B09-4359-AF4A-4632901EF173}" type="slidenum">
              <a:rPr lang="en-US" altLang="en-US" sz="1300">
                <a:solidFill>
                  <a:srgbClr val="000000"/>
                </a:solidFill>
                <a:latin typeface="Times New Roman" panose="02020603050405020304" pitchFamily="18" charset="0"/>
                <a:cs typeface="DejaVu Sans" charset="0"/>
              </a:rPr>
              <a:pPr eaLnBrk="1" hangingPunct="1">
                <a:lnSpc>
                  <a:spcPct val="100000"/>
                </a:lnSpc>
              </a:pPr>
              <a:t>23</a:t>
            </a:fld>
            <a:endParaRPr lang="en-US" altLang="en-US" sz="1300">
              <a:solidFill>
                <a:srgbClr val="000000"/>
              </a:solidFill>
              <a:latin typeface="Times New Roman" panose="02020603050405020304" pitchFamily="18" charset="0"/>
              <a:cs typeface="DejaVu Sans" charset="0"/>
            </a:endParaRPr>
          </a:p>
        </p:txBody>
      </p:sp>
      <p:sp>
        <p:nvSpPr>
          <p:cNvPr id="129029" name="AutoShape 3">
            <a:extLst>
              <a:ext uri="{FF2B5EF4-FFF2-40B4-BE49-F238E27FC236}">
                <a16:creationId xmlns:a16="http://schemas.microsoft.com/office/drawing/2014/main" id="{3A9F25B8-49B0-448B-B6F0-EE8560402836}"/>
              </a:ext>
            </a:extLst>
          </p:cNvPr>
          <p:cNvSpPr>
            <a:spLocks noChangeArrowheads="1"/>
          </p:cNvSpPr>
          <p:nvPr/>
        </p:nvSpPr>
        <p:spPr bwMode="auto">
          <a:xfrm>
            <a:off x="4237073" y="9273805"/>
            <a:ext cx="3230950" cy="479346"/>
          </a:xfrm>
          <a:custGeom>
            <a:avLst/>
            <a:gdLst>
              <a:gd name="T0" fmla="*/ 3160712 w 3160712"/>
              <a:gd name="T1" fmla="*/ 235744 h 471488"/>
              <a:gd name="T2" fmla="*/ 1580356 w 3160712"/>
              <a:gd name="T3" fmla="*/ 471488 h 471488"/>
              <a:gd name="T4" fmla="*/ 0 w 3160712"/>
              <a:gd name="T5" fmla="*/ 235744 h 471488"/>
              <a:gd name="T6" fmla="*/ 1580356 w 3160712"/>
              <a:gd name="T7" fmla="*/ 0 h 471488"/>
              <a:gd name="T8" fmla="*/ 0 60000 65536"/>
              <a:gd name="T9" fmla="*/ 5898240 60000 65536"/>
              <a:gd name="T10" fmla="*/ 11796480 60000 65536"/>
              <a:gd name="T11" fmla="*/ 17694720 60000 65536"/>
              <a:gd name="T12" fmla="*/ 0 w 3160712"/>
              <a:gd name="T13" fmla="*/ 0 h 471488"/>
              <a:gd name="T14" fmla="*/ 3160712 w 3160712"/>
              <a:gd name="T15" fmla="*/ 471488 h 471488"/>
            </a:gdLst>
            <a:ahLst/>
            <a:cxnLst>
              <a:cxn ang="T8">
                <a:pos x="T0" y="T1"/>
              </a:cxn>
              <a:cxn ang="T9">
                <a:pos x="T2" y="T3"/>
              </a:cxn>
              <a:cxn ang="T10">
                <a:pos x="T4" y="T5"/>
              </a:cxn>
              <a:cxn ang="T11">
                <a:pos x="T6" y="T7"/>
              </a:cxn>
            </a:cxnLst>
            <a:rect l="T12" t="T13" r="T14" b="T15"/>
            <a:pathLst>
              <a:path w="3160712" h="471488">
                <a:moveTo>
                  <a:pt x="0" y="0"/>
                </a:moveTo>
                <a:lnTo>
                  <a:pt x="8782" y="0"/>
                </a:lnTo>
                <a:lnTo>
                  <a:pt x="8782" y="1310"/>
                </a:lnTo>
                <a:lnTo>
                  <a:pt x="0" y="131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6" tIns="50257" rIns="96846" bIns="50257"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9pPr>
          </a:lstStyle>
          <a:p>
            <a:pPr eaLnBrk="1" hangingPunct="1">
              <a:lnSpc>
                <a:spcPct val="100000"/>
              </a:lnSpc>
            </a:pPr>
            <a:fld id="{4B955E44-C9CE-409D-9B5D-C2332184E672}" type="slidenum">
              <a:rPr lang="en-US" altLang="en-US" sz="1300">
                <a:solidFill>
                  <a:srgbClr val="000000"/>
                </a:solidFill>
                <a:latin typeface="Times New Roman" panose="02020603050405020304" pitchFamily="18" charset="0"/>
                <a:cs typeface="Droid Sans Fallback" charset="0"/>
              </a:rPr>
              <a:pPr eaLnBrk="1" hangingPunct="1">
                <a:lnSpc>
                  <a:spcPct val="100000"/>
                </a:lnSpc>
              </a:pPr>
              <a:t>23</a:t>
            </a:fld>
            <a:endParaRPr lang="en-US" altLang="en-US" sz="1300">
              <a:solidFill>
                <a:srgbClr val="000000"/>
              </a:solidFill>
              <a:latin typeface="Times New Roman" panose="02020603050405020304" pitchFamily="18" charset="0"/>
              <a:cs typeface="Droid Sans Fallback" charset="0"/>
            </a:endParaRPr>
          </a:p>
        </p:txBody>
      </p:sp>
      <p:sp>
        <p:nvSpPr>
          <p:cNvPr id="129030" name="Rectangle 4">
            <a:extLst>
              <a:ext uri="{FF2B5EF4-FFF2-40B4-BE49-F238E27FC236}">
                <a16:creationId xmlns:a16="http://schemas.microsoft.com/office/drawing/2014/main" id="{7233C956-0254-4154-B2F1-2E47E05E24DA}"/>
              </a:ext>
            </a:extLst>
          </p:cNvPr>
          <p:cNvSpPr>
            <a:spLocks noGrp="1" noRot="1" noChangeAspect="1" noChangeArrowheads="1" noTextEdit="1"/>
          </p:cNvSpPr>
          <p:nvPr>
            <p:ph type="sldImg"/>
          </p:nvPr>
        </p:nvSpPr>
        <p:spPr>
          <a:xfrm>
            <a:off x="487363" y="733425"/>
            <a:ext cx="6499225" cy="3656013"/>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9031" name="AutoShape 5">
            <a:extLst>
              <a:ext uri="{FF2B5EF4-FFF2-40B4-BE49-F238E27FC236}">
                <a16:creationId xmlns:a16="http://schemas.microsoft.com/office/drawing/2014/main" id="{10A06A93-E178-4E99-8CA0-DDFF54E0A9FA}"/>
              </a:ext>
            </a:extLst>
          </p:cNvPr>
          <p:cNvSpPr>
            <a:spLocks noChangeArrowheads="1"/>
          </p:cNvSpPr>
          <p:nvPr/>
        </p:nvSpPr>
        <p:spPr bwMode="auto">
          <a:xfrm>
            <a:off x="996386" y="4636903"/>
            <a:ext cx="5480121" cy="4388352"/>
          </a:xfrm>
          <a:custGeom>
            <a:avLst/>
            <a:gdLst>
              <a:gd name="T0" fmla="*/ 5360988 w 5360988"/>
              <a:gd name="T1" fmla="*/ 2158206 h 4316412"/>
              <a:gd name="T2" fmla="*/ 2680494 w 5360988"/>
              <a:gd name="T3" fmla="*/ 4316412 h 4316412"/>
              <a:gd name="T4" fmla="*/ 0 w 5360988"/>
              <a:gd name="T5" fmla="*/ 2158206 h 4316412"/>
              <a:gd name="T6" fmla="*/ 2680494 w 5360988"/>
              <a:gd name="T7" fmla="*/ 0 h 4316412"/>
              <a:gd name="T8" fmla="*/ 0 60000 65536"/>
              <a:gd name="T9" fmla="*/ 5898240 60000 65536"/>
              <a:gd name="T10" fmla="*/ 11796480 60000 65536"/>
              <a:gd name="T11" fmla="*/ 17694720 60000 65536"/>
              <a:gd name="T12" fmla="*/ 0 w 5360988"/>
              <a:gd name="T13" fmla="*/ 0 h 4316412"/>
              <a:gd name="T14" fmla="*/ 5360988 w 5360988"/>
              <a:gd name="T15" fmla="*/ 4316412 h 4316412"/>
            </a:gdLst>
            <a:ahLst/>
            <a:cxnLst>
              <a:cxn ang="T8">
                <a:pos x="T0" y="T1"/>
              </a:cxn>
              <a:cxn ang="T9">
                <a:pos x="T2" y="T3"/>
              </a:cxn>
              <a:cxn ang="T10">
                <a:pos x="T4" y="T5"/>
              </a:cxn>
              <a:cxn ang="T11">
                <a:pos x="T6" y="T7"/>
              </a:cxn>
            </a:cxnLst>
            <a:rect l="T12" t="T13" r="T14" b="T15"/>
            <a:pathLst>
              <a:path w="5360988" h="4316412">
                <a:moveTo>
                  <a:pt x="0" y="0"/>
                </a:moveTo>
                <a:lnTo>
                  <a:pt x="14892" y="0"/>
                </a:lnTo>
                <a:lnTo>
                  <a:pt x="14892" y="11992"/>
                </a:lnTo>
                <a:lnTo>
                  <a:pt x="0" y="11992"/>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3177" tIns="46589" rIns="93177" bIns="46589" anchor="ct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0770" name="Rectangle 6">
            <a:extLst>
              <a:ext uri="{FF2B5EF4-FFF2-40B4-BE49-F238E27FC236}">
                <a16:creationId xmlns:a16="http://schemas.microsoft.com/office/drawing/2014/main" id="{591873E8-02F9-4281-BED2-3878B368BF39}"/>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1pPr>
            <a:lvl2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2pPr>
            <a:lvl3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3pPr>
            <a:lvl4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4pPr>
            <a:lvl5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5pPr>
            <a:lvl6pPr marL="2562377"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6pPr>
            <a:lvl7pPr marL="3028264"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7pPr>
            <a:lvl8pPr marL="3494151"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8pPr>
            <a:lvl9pPr marL="3960038"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9pPr>
          </a:lstStyle>
          <a:p>
            <a:pPr eaLnBrk="1"/>
            <a:fld id="{16490628-B3D5-4476-BB52-A2F41A75E96B}" type="slidenum">
              <a:rPr lang="en-US" altLang="en-US">
                <a:solidFill>
                  <a:srgbClr val="000000"/>
                </a:solidFill>
                <a:latin typeface="Times New Roman" panose="02020603050405020304" pitchFamily="18" charset="0"/>
                <a:cs typeface="DejaVu Sans" charset="0"/>
              </a:rPr>
              <a:pPr eaLnBrk="1"/>
              <a:t>24</a:t>
            </a:fld>
            <a:endParaRPr lang="en-US" altLang="en-US">
              <a:solidFill>
                <a:srgbClr val="000000"/>
              </a:solidFill>
              <a:latin typeface="Times New Roman" panose="02020603050405020304" pitchFamily="18" charset="0"/>
              <a:cs typeface="DejaVu Sans" charset="0"/>
            </a:endParaRPr>
          </a:p>
        </p:txBody>
      </p:sp>
      <p:sp>
        <p:nvSpPr>
          <p:cNvPr id="159745" name="Text Box 1">
            <a:extLst>
              <a:ext uri="{FF2B5EF4-FFF2-40B4-BE49-F238E27FC236}">
                <a16:creationId xmlns:a16="http://schemas.microsoft.com/office/drawing/2014/main" id="{455213CB-16A0-4719-89F1-6EF003786679}"/>
              </a:ext>
            </a:extLst>
          </p:cNvPr>
          <p:cNvSpPr txBox="1">
            <a:spLocks noChangeArrowheads="1"/>
          </p:cNvSpPr>
          <p:nvPr/>
        </p:nvSpPr>
        <p:spPr bwMode="auto">
          <a:xfrm>
            <a:off x="4235450" y="9272192"/>
            <a:ext cx="3239064" cy="4874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8680" tIns="49157" rIns="98680" bIns="49157" anchor="b"/>
          <a:lstStyle>
            <a:lvl1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1pPr>
            <a:lvl2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2pPr>
            <a:lvl3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3pPr>
            <a:lvl4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4pPr>
            <a:lvl5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9pPr>
          </a:lstStyle>
          <a:p>
            <a:pPr algn="r" eaLnBrk="1" hangingPunct="1">
              <a:lnSpc>
                <a:spcPct val="100000"/>
              </a:lnSpc>
            </a:pPr>
            <a:fld id="{F279109E-1940-4826-BB97-DC83160739BB}" type="slidenum">
              <a:rPr lang="en-US" altLang="en-US" sz="1300">
                <a:solidFill>
                  <a:srgbClr val="000000"/>
                </a:solidFill>
                <a:latin typeface="Calibri" panose="020F0502020204030204" pitchFamily="34" charset="0"/>
              </a:rPr>
              <a:pPr algn="r" eaLnBrk="1" hangingPunct="1">
                <a:lnSpc>
                  <a:spcPct val="100000"/>
                </a:lnSpc>
              </a:pPr>
              <a:t>24</a:t>
            </a:fld>
            <a:endParaRPr lang="en-US" altLang="en-US" sz="1300">
              <a:solidFill>
                <a:srgbClr val="000000"/>
              </a:solidFill>
              <a:latin typeface="Calibri" panose="020F0502020204030204" pitchFamily="34" charset="0"/>
            </a:endParaRPr>
          </a:p>
        </p:txBody>
      </p:sp>
      <p:sp>
        <p:nvSpPr>
          <p:cNvPr id="160772" name="AutoShape 2">
            <a:extLst>
              <a:ext uri="{FF2B5EF4-FFF2-40B4-BE49-F238E27FC236}">
                <a16:creationId xmlns:a16="http://schemas.microsoft.com/office/drawing/2014/main" id="{ACE6CD5F-38A2-47D3-8BCD-05D8764E823B}"/>
              </a:ext>
            </a:extLst>
          </p:cNvPr>
          <p:cNvSpPr>
            <a:spLocks noChangeArrowheads="1"/>
          </p:cNvSpPr>
          <p:nvPr/>
        </p:nvSpPr>
        <p:spPr bwMode="auto">
          <a:xfrm>
            <a:off x="4237074" y="9273804"/>
            <a:ext cx="3229328" cy="477732"/>
          </a:xfrm>
          <a:custGeom>
            <a:avLst/>
            <a:gdLst>
              <a:gd name="T0" fmla="*/ 3159125 w 3159125"/>
              <a:gd name="T1" fmla="*/ 234950 h 469900"/>
              <a:gd name="T2" fmla="*/ 1579563 w 3159125"/>
              <a:gd name="T3" fmla="*/ 469900 h 469900"/>
              <a:gd name="T4" fmla="*/ 0 w 3159125"/>
              <a:gd name="T5" fmla="*/ 234950 h 469900"/>
              <a:gd name="T6" fmla="*/ 1579563 w 3159125"/>
              <a:gd name="T7" fmla="*/ 0 h 469900"/>
              <a:gd name="T8" fmla="*/ 0 60000 65536"/>
              <a:gd name="T9" fmla="*/ 5898240 60000 65536"/>
              <a:gd name="T10" fmla="*/ 11796480 60000 65536"/>
              <a:gd name="T11" fmla="*/ 17694720 60000 65536"/>
              <a:gd name="T12" fmla="*/ 0 w 3159125"/>
              <a:gd name="T13" fmla="*/ 0 h 469900"/>
              <a:gd name="T14" fmla="*/ 3159125 w 3159125"/>
              <a:gd name="T15" fmla="*/ 469900 h 469900"/>
            </a:gdLst>
            <a:ahLst/>
            <a:cxnLst>
              <a:cxn ang="T8">
                <a:pos x="T0" y="T1"/>
              </a:cxn>
              <a:cxn ang="T9">
                <a:pos x="T2" y="T3"/>
              </a:cxn>
              <a:cxn ang="T10">
                <a:pos x="T4" y="T5"/>
              </a:cxn>
              <a:cxn ang="T11">
                <a:pos x="T6" y="T7"/>
              </a:cxn>
            </a:cxnLst>
            <a:rect l="T12" t="T13" r="T14" b="T15"/>
            <a:pathLst>
              <a:path w="3159125" h="469900">
                <a:moveTo>
                  <a:pt x="0" y="0"/>
                </a:moveTo>
                <a:lnTo>
                  <a:pt x="8777" y="0"/>
                </a:lnTo>
                <a:lnTo>
                  <a:pt x="8777" y="1306"/>
                </a:lnTo>
                <a:lnTo>
                  <a:pt x="0" y="1306"/>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6" tIns="50257" rIns="96846" bIns="50257"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9pPr>
          </a:lstStyle>
          <a:p>
            <a:pPr eaLnBrk="1" hangingPunct="1">
              <a:lnSpc>
                <a:spcPct val="100000"/>
              </a:lnSpc>
            </a:pPr>
            <a:fld id="{5C130ED8-9B49-44B1-AA1D-7DBD5CACF3AE}" type="slidenum">
              <a:rPr lang="en-US" altLang="en-US" sz="1300">
                <a:solidFill>
                  <a:srgbClr val="000000"/>
                </a:solidFill>
                <a:latin typeface="Times New Roman" panose="02020603050405020304" pitchFamily="18" charset="0"/>
                <a:cs typeface="DejaVu Sans" charset="0"/>
              </a:rPr>
              <a:pPr eaLnBrk="1" hangingPunct="1">
                <a:lnSpc>
                  <a:spcPct val="100000"/>
                </a:lnSpc>
              </a:pPr>
              <a:t>24</a:t>
            </a:fld>
            <a:endParaRPr lang="en-US" altLang="en-US" sz="1300">
              <a:solidFill>
                <a:srgbClr val="000000"/>
              </a:solidFill>
              <a:latin typeface="Times New Roman" panose="02020603050405020304" pitchFamily="18" charset="0"/>
              <a:cs typeface="DejaVu Sans" charset="0"/>
            </a:endParaRPr>
          </a:p>
        </p:txBody>
      </p:sp>
      <p:sp>
        <p:nvSpPr>
          <p:cNvPr id="160773" name="AutoShape 3">
            <a:extLst>
              <a:ext uri="{FF2B5EF4-FFF2-40B4-BE49-F238E27FC236}">
                <a16:creationId xmlns:a16="http://schemas.microsoft.com/office/drawing/2014/main" id="{79CB7C71-AF4B-40AA-B664-B605F69F9636}"/>
              </a:ext>
            </a:extLst>
          </p:cNvPr>
          <p:cNvSpPr>
            <a:spLocks noChangeArrowheads="1"/>
          </p:cNvSpPr>
          <p:nvPr/>
        </p:nvSpPr>
        <p:spPr bwMode="auto">
          <a:xfrm>
            <a:off x="4237073" y="9273805"/>
            <a:ext cx="3230950" cy="479346"/>
          </a:xfrm>
          <a:custGeom>
            <a:avLst/>
            <a:gdLst>
              <a:gd name="T0" fmla="*/ 3160712 w 3160712"/>
              <a:gd name="T1" fmla="*/ 235744 h 471488"/>
              <a:gd name="T2" fmla="*/ 1580356 w 3160712"/>
              <a:gd name="T3" fmla="*/ 471488 h 471488"/>
              <a:gd name="T4" fmla="*/ 0 w 3160712"/>
              <a:gd name="T5" fmla="*/ 235744 h 471488"/>
              <a:gd name="T6" fmla="*/ 1580356 w 3160712"/>
              <a:gd name="T7" fmla="*/ 0 h 471488"/>
              <a:gd name="T8" fmla="*/ 0 60000 65536"/>
              <a:gd name="T9" fmla="*/ 5898240 60000 65536"/>
              <a:gd name="T10" fmla="*/ 11796480 60000 65536"/>
              <a:gd name="T11" fmla="*/ 17694720 60000 65536"/>
              <a:gd name="T12" fmla="*/ 0 w 3160712"/>
              <a:gd name="T13" fmla="*/ 0 h 471488"/>
              <a:gd name="T14" fmla="*/ 3160712 w 3160712"/>
              <a:gd name="T15" fmla="*/ 471488 h 471488"/>
            </a:gdLst>
            <a:ahLst/>
            <a:cxnLst>
              <a:cxn ang="T8">
                <a:pos x="T0" y="T1"/>
              </a:cxn>
              <a:cxn ang="T9">
                <a:pos x="T2" y="T3"/>
              </a:cxn>
              <a:cxn ang="T10">
                <a:pos x="T4" y="T5"/>
              </a:cxn>
              <a:cxn ang="T11">
                <a:pos x="T6" y="T7"/>
              </a:cxn>
            </a:cxnLst>
            <a:rect l="T12" t="T13" r="T14" b="T15"/>
            <a:pathLst>
              <a:path w="3160712" h="471488">
                <a:moveTo>
                  <a:pt x="0" y="0"/>
                </a:moveTo>
                <a:lnTo>
                  <a:pt x="8782" y="0"/>
                </a:lnTo>
                <a:lnTo>
                  <a:pt x="8782" y="1310"/>
                </a:lnTo>
                <a:lnTo>
                  <a:pt x="0" y="131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6" tIns="50257" rIns="96846" bIns="50257"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9pPr>
          </a:lstStyle>
          <a:p>
            <a:pPr eaLnBrk="1" hangingPunct="1">
              <a:lnSpc>
                <a:spcPct val="100000"/>
              </a:lnSpc>
            </a:pPr>
            <a:fld id="{D94D3715-172F-4744-AE63-DD499F577B1A}" type="slidenum">
              <a:rPr lang="en-US" altLang="en-US" sz="1300">
                <a:solidFill>
                  <a:srgbClr val="000000"/>
                </a:solidFill>
                <a:latin typeface="Times New Roman" panose="02020603050405020304" pitchFamily="18" charset="0"/>
                <a:cs typeface="Droid Sans Fallback" charset="0"/>
              </a:rPr>
              <a:pPr eaLnBrk="1" hangingPunct="1">
                <a:lnSpc>
                  <a:spcPct val="100000"/>
                </a:lnSpc>
              </a:pPr>
              <a:t>24</a:t>
            </a:fld>
            <a:endParaRPr lang="en-US" altLang="en-US" sz="1300">
              <a:solidFill>
                <a:srgbClr val="000000"/>
              </a:solidFill>
              <a:latin typeface="Times New Roman" panose="02020603050405020304" pitchFamily="18" charset="0"/>
              <a:cs typeface="Droid Sans Fallback" charset="0"/>
            </a:endParaRPr>
          </a:p>
        </p:txBody>
      </p:sp>
      <p:sp>
        <p:nvSpPr>
          <p:cNvPr id="160774" name="AutoShape 4">
            <a:extLst>
              <a:ext uri="{FF2B5EF4-FFF2-40B4-BE49-F238E27FC236}">
                <a16:creationId xmlns:a16="http://schemas.microsoft.com/office/drawing/2014/main" id="{A59D990D-56B4-489D-8B34-694DC15151D5}"/>
              </a:ext>
            </a:extLst>
          </p:cNvPr>
          <p:cNvSpPr>
            <a:spLocks noChangeArrowheads="1"/>
          </p:cNvSpPr>
          <p:nvPr/>
        </p:nvSpPr>
        <p:spPr bwMode="auto">
          <a:xfrm>
            <a:off x="4237074" y="9273805"/>
            <a:ext cx="3239064" cy="487415"/>
          </a:xfrm>
          <a:custGeom>
            <a:avLst/>
            <a:gdLst>
              <a:gd name="T0" fmla="*/ 3168650 w 3168650"/>
              <a:gd name="T1" fmla="*/ 239713 h 479425"/>
              <a:gd name="T2" fmla="*/ 1584325 w 3168650"/>
              <a:gd name="T3" fmla="*/ 479425 h 479425"/>
              <a:gd name="T4" fmla="*/ 0 w 3168650"/>
              <a:gd name="T5" fmla="*/ 239713 h 479425"/>
              <a:gd name="T6" fmla="*/ 1584325 w 3168650"/>
              <a:gd name="T7" fmla="*/ 0 h 479425"/>
              <a:gd name="T8" fmla="*/ 0 60000 65536"/>
              <a:gd name="T9" fmla="*/ 5898240 60000 65536"/>
              <a:gd name="T10" fmla="*/ 11796480 60000 65536"/>
              <a:gd name="T11" fmla="*/ 17694720 60000 65536"/>
              <a:gd name="T12" fmla="*/ 0 w 3168650"/>
              <a:gd name="T13" fmla="*/ 0 h 479425"/>
              <a:gd name="T14" fmla="*/ 3168650 w 3168650"/>
              <a:gd name="T15" fmla="*/ 479425 h 479425"/>
            </a:gdLst>
            <a:ahLst/>
            <a:cxnLst>
              <a:cxn ang="T8">
                <a:pos x="T0" y="T1"/>
              </a:cxn>
              <a:cxn ang="T9">
                <a:pos x="T2" y="T3"/>
              </a:cxn>
              <a:cxn ang="T10">
                <a:pos x="T4" y="T5"/>
              </a:cxn>
              <a:cxn ang="T11">
                <a:pos x="T6" y="T7"/>
              </a:cxn>
            </a:cxnLst>
            <a:rect l="T12" t="T13" r="T14" b="T15"/>
            <a:pathLst>
              <a:path w="3168650" h="479425">
                <a:moveTo>
                  <a:pt x="0" y="0"/>
                </a:moveTo>
                <a:lnTo>
                  <a:pt x="8805" y="0"/>
                </a:lnTo>
                <a:lnTo>
                  <a:pt x="8805" y="1334"/>
                </a:lnTo>
                <a:lnTo>
                  <a:pt x="0" y="1334"/>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6" tIns="50257" rIns="96846" bIns="50257"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9pPr>
          </a:lstStyle>
          <a:p>
            <a:pPr eaLnBrk="1" hangingPunct="1">
              <a:lnSpc>
                <a:spcPct val="100000"/>
              </a:lnSpc>
            </a:pPr>
            <a:fld id="{54A3FB69-241D-41EE-A937-98A9654A5EAC}" type="slidenum">
              <a:rPr lang="en-US" altLang="en-US" sz="1300">
                <a:solidFill>
                  <a:srgbClr val="000000"/>
                </a:solidFill>
                <a:latin typeface="Times New Roman" panose="02020603050405020304" pitchFamily="18" charset="0"/>
                <a:cs typeface="Droid Sans Fallback" charset="0"/>
              </a:rPr>
              <a:pPr eaLnBrk="1" hangingPunct="1">
                <a:lnSpc>
                  <a:spcPct val="100000"/>
                </a:lnSpc>
              </a:pPr>
              <a:t>24</a:t>
            </a:fld>
            <a:endParaRPr lang="en-US" altLang="en-US" sz="1300">
              <a:solidFill>
                <a:srgbClr val="000000"/>
              </a:solidFill>
              <a:latin typeface="Times New Roman" panose="02020603050405020304" pitchFamily="18" charset="0"/>
              <a:cs typeface="Droid Sans Fallback" charset="0"/>
            </a:endParaRPr>
          </a:p>
        </p:txBody>
      </p:sp>
      <p:sp>
        <p:nvSpPr>
          <p:cNvPr id="160775" name="Rectangle 5">
            <a:extLst>
              <a:ext uri="{FF2B5EF4-FFF2-40B4-BE49-F238E27FC236}">
                <a16:creationId xmlns:a16="http://schemas.microsoft.com/office/drawing/2014/main" id="{7F213A59-CEE8-43FF-8A51-8E01BA1DE38E}"/>
              </a:ext>
            </a:extLst>
          </p:cNvPr>
          <p:cNvSpPr>
            <a:spLocks noGrp="1" noRot="1" noChangeAspect="1" noChangeArrowheads="1" noTextEdit="1"/>
          </p:cNvSpPr>
          <p:nvPr>
            <p:ph type="sldImg"/>
          </p:nvPr>
        </p:nvSpPr>
        <p:spPr>
          <a:xfrm>
            <a:off x="485775" y="733425"/>
            <a:ext cx="6505575" cy="36591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0776" name="AutoShape 6">
            <a:extLst>
              <a:ext uri="{FF2B5EF4-FFF2-40B4-BE49-F238E27FC236}">
                <a16:creationId xmlns:a16="http://schemas.microsoft.com/office/drawing/2014/main" id="{72E94FFD-57DB-4AA7-8813-934C081005EA}"/>
              </a:ext>
            </a:extLst>
          </p:cNvPr>
          <p:cNvSpPr>
            <a:spLocks noChangeArrowheads="1"/>
          </p:cNvSpPr>
          <p:nvPr/>
        </p:nvSpPr>
        <p:spPr bwMode="auto">
          <a:xfrm>
            <a:off x="996386" y="4636903"/>
            <a:ext cx="5483367" cy="4391580"/>
          </a:xfrm>
          <a:custGeom>
            <a:avLst/>
            <a:gdLst>
              <a:gd name="T0" fmla="*/ 5364163 w 5364163"/>
              <a:gd name="T1" fmla="*/ 2159794 h 4319587"/>
              <a:gd name="T2" fmla="*/ 2682082 w 5364163"/>
              <a:gd name="T3" fmla="*/ 4319587 h 4319587"/>
              <a:gd name="T4" fmla="*/ 0 w 5364163"/>
              <a:gd name="T5" fmla="*/ 2159794 h 4319587"/>
              <a:gd name="T6" fmla="*/ 2682082 w 5364163"/>
              <a:gd name="T7" fmla="*/ 0 h 4319587"/>
              <a:gd name="T8" fmla="*/ 0 60000 65536"/>
              <a:gd name="T9" fmla="*/ 5898240 60000 65536"/>
              <a:gd name="T10" fmla="*/ 11796480 60000 65536"/>
              <a:gd name="T11" fmla="*/ 17694720 60000 65536"/>
              <a:gd name="T12" fmla="*/ 0 w 5364163"/>
              <a:gd name="T13" fmla="*/ 0 h 4319587"/>
              <a:gd name="T14" fmla="*/ 5364163 w 5364163"/>
              <a:gd name="T15" fmla="*/ 4319587 h 4319587"/>
            </a:gdLst>
            <a:ahLst/>
            <a:cxnLst>
              <a:cxn ang="T8">
                <a:pos x="T0" y="T1"/>
              </a:cxn>
              <a:cxn ang="T9">
                <a:pos x="T2" y="T3"/>
              </a:cxn>
              <a:cxn ang="T10">
                <a:pos x="T4" y="T5"/>
              </a:cxn>
              <a:cxn ang="T11">
                <a:pos x="T6" y="T7"/>
              </a:cxn>
            </a:cxnLst>
            <a:rect l="T12" t="T13" r="T14" b="T15"/>
            <a:pathLst>
              <a:path w="5364163" h="4319587">
                <a:moveTo>
                  <a:pt x="0" y="0"/>
                </a:moveTo>
                <a:lnTo>
                  <a:pt x="14901" y="0"/>
                </a:lnTo>
                <a:lnTo>
                  <a:pt x="14901" y="12002"/>
                </a:lnTo>
                <a:lnTo>
                  <a:pt x="0" y="12002"/>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3177" tIns="46589" rIns="93177" bIns="46589" anchor="ct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1794" name="Rectangle 6">
            <a:extLst>
              <a:ext uri="{FF2B5EF4-FFF2-40B4-BE49-F238E27FC236}">
                <a16:creationId xmlns:a16="http://schemas.microsoft.com/office/drawing/2014/main" id="{0EC45302-AFC5-4A8D-A6EC-262CDC0E8ED3}"/>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1pPr>
            <a:lvl2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2pPr>
            <a:lvl3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3pPr>
            <a:lvl4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4pPr>
            <a:lvl5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5pPr>
            <a:lvl6pPr marL="2562377"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6pPr>
            <a:lvl7pPr marL="3028264"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7pPr>
            <a:lvl8pPr marL="3494151"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8pPr>
            <a:lvl9pPr marL="3960038"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9pPr>
          </a:lstStyle>
          <a:p>
            <a:pPr eaLnBrk="1"/>
            <a:fld id="{ED725216-8BE7-4F4A-99BE-1DAB7216BC6F}" type="slidenum">
              <a:rPr lang="en-US" altLang="en-US">
                <a:solidFill>
                  <a:srgbClr val="000000"/>
                </a:solidFill>
                <a:latin typeface="Times New Roman" panose="02020603050405020304" pitchFamily="18" charset="0"/>
                <a:cs typeface="DejaVu Sans" charset="0"/>
              </a:rPr>
              <a:pPr eaLnBrk="1"/>
              <a:t>25</a:t>
            </a:fld>
            <a:endParaRPr lang="en-US" altLang="en-US">
              <a:solidFill>
                <a:srgbClr val="000000"/>
              </a:solidFill>
              <a:latin typeface="Times New Roman" panose="02020603050405020304" pitchFamily="18" charset="0"/>
              <a:cs typeface="DejaVu Sans"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2818" name="Rectangle 6">
            <a:extLst>
              <a:ext uri="{FF2B5EF4-FFF2-40B4-BE49-F238E27FC236}">
                <a16:creationId xmlns:a16="http://schemas.microsoft.com/office/drawing/2014/main" id="{A310A4BA-C79A-4E29-A6BC-A149CAAE98E5}"/>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1pPr>
            <a:lvl2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2pPr>
            <a:lvl3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3pPr>
            <a:lvl4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4pPr>
            <a:lvl5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5pPr>
            <a:lvl6pPr marL="2562377"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6pPr>
            <a:lvl7pPr marL="3028264"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7pPr>
            <a:lvl8pPr marL="3494151"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8pPr>
            <a:lvl9pPr marL="3960038"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9pPr>
          </a:lstStyle>
          <a:p>
            <a:pPr eaLnBrk="1"/>
            <a:fld id="{122EF6D4-83DE-49AB-AB8C-AD95CBB34866}" type="slidenum">
              <a:rPr lang="en-US" altLang="en-US">
                <a:solidFill>
                  <a:srgbClr val="000000"/>
                </a:solidFill>
                <a:latin typeface="Times New Roman" panose="02020603050405020304" pitchFamily="18" charset="0"/>
                <a:cs typeface="DejaVu Sans" charset="0"/>
              </a:rPr>
              <a:pPr eaLnBrk="1"/>
              <a:t>26</a:t>
            </a:fld>
            <a:endParaRPr lang="en-US" altLang="en-US">
              <a:solidFill>
                <a:srgbClr val="000000"/>
              </a:solidFill>
              <a:latin typeface="Times New Roman" panose="02020603050405020304" pitchFamily="18" charset="0"/>
              <a:cs typeface="DejaVu Sans" charset="0"/>
            </a:endParaRPr>
          </a:p>
        </p:txBody>
      </p:sp>
      <p:sp>
        <p:nvSpPr>
          <p:cNvPr id="161793" name="Text Box 1">
            <a:extLst>
              <a:ext uri="{FF2B5EF4-FFF2-40B4-BE49-F238E27FC236}">
                <a16:creationId xmlns:a16="http://schemas.microsoft.com/office/drawing/2014/main" id="{0965176D-FDB0-45FD-A65F-40BEB42348A0}"/>
              </a:ext>
            </a:extLst>
          </p:cNvPr>
          <p:cNvSpPr txBox="1">
            <a:spLocks noChangeArrowheads="1"/>
          </p:cNvSpPr>
          <p:nvPr/>
        </p:nvSpPr>
        <p:spPr bwMode="auto">
          <a:xfrm>
            <a:off x="4235450" y="9272192"/>
            <a:ext cx="3239064" cy="4874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8680" tIns="49157" rIns="98680" bIns="49157" anchor="b"/>
          <a:lstStyle>
            <a:lvl1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1pPr>
            <a:lvl2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2pPr>
            <a:lvl3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3pPr>
            <a:lvl4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4pPr>
            <a:lvl5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9pPr>
          </a:lstStyle>
          <a:p>
            <a:pPr algn="r" eaLnBrk="1" hangingPunct="1">
              <a:lnSpc>
                <a:spcPct val="100000"/>
              </a:lnSpc>
            </a:pPr>
            <a:fld id="{71C10320-494C-46D1-BD3E-D1026981DABD}" type="slidenum">
              <a:rPr lang="en-US" altLang="en-US" sz="1300">
                <a:solidFill>
                  <a:srgbClr val="000000"/>
                </a:solidFill>
                <a:latin typeface="Calibri" panose="020F0502020204030204" pitchFamily="34" charset="0"/>
              </a:rPr>
              <a:pPr algn="r" eaLnBrk="1" hangingPunct="1">
                <a:lnSpc>
                  <a:spcPct val="100000"/>
                </a:lnSpc>
              </a:pPr>
              <a:t>26</a:t>
            </a:fld>
            <a:endParaRPr lang="en-US" altLang="en-US" sz="1300">
              <a:solidFill>
                <a:srgbClr val="000000"/>
              </a:solidFill>
              <a:latin typeface="Calibri" panose="020F0502020204030204" pitchFamily="34" charset="0"/>
            </a:endParaRPr>
          </a:p>
        </p:txBody>
      </p:sp>
      <p:sp>
        <p:nvSpPr>
          <p:cNvPr id="162820" name="AutoShape 2">
            <a:extLst>
              <a:ext uri="{FF2B5EF4-FFF2-40B4-BE49-F238E27FC236}">
                <a16:creationId xmlns:a16="http://schemas.microsoft.com/office/drawing/2014/main" id="{FBF1ECF6-E790-4764-9F32-78BB23785577}"/>
              </a:ext>
            </a:extLst>
          </p:cNvPr>
          <p:cNvSpPr>
            <a:spLocks noChangeArrowheads="1"/>
          </p:cNvSpPr>
          <p:nvPr/>
        </p:nvSpPr>
        <p:spPr bwMode="auto">
          <a:xfrm>
            <a:off x="4237074" y="9273804"/>
            <a:ext cx="3229328" cy="477732"/>
          </a:xfrm>
          <a:custGeom>
            <a:avLst/>
            <a:gdLst>
              <a:gd name="T0" fmla="*/ 3159125 w 3159125"/>
              <a:gd name="T1" fmla="*/ 234950 h 469900"/>
              <a:gd name="T2" fmla="*/ 1579563 w 3159125"/>
              <a:gd name="T3" fmla="*/ 469900 h 469900"/>
              <a:gd name="T4" fmla="*/ 0 w 3159125"/>
              <a:gd name="T5" fmla="*/ 234950 h 469900"/>
              <a:gd name="T6" fmla="*/ 1579563 w 3159125"/>
              <a:gd name="T7" fmla="*/ 0 h 469900"/>
              <a:gd name="T8" fmla="*/ 0 60000 65536"/>
              <a:gd name="T9" fmla="*/ 5898240 60000 65536"/>
              <a:gd name="T10" fmla="*/ 11796480 60000 65536"/>
              <a:gd name="T11" fmla="*/ 17694720 60000 65536"/>
              <a:gd name="T12" fmla="*/ 0 w 3159125"/>
              <a:gd name="T13" fmla="*/ 0 h 469900"/>
              <a:gd name="T14" fmla="*/ 3159125 w 3159125"/>
              <a:gd name="T15" fmla="*/ 469900 h 469900"/>
            </a:gdLst>
            <a:ahLst/>
            <a:cxnLst>
              <a:cxn ang="T8">
                <a:pos x="T0" y="T1"/>
              </a:cxn>
              <a:cxn ang="T9">
                <a:pos x="T2" y="T3"/>
              </a:cxn>
              <a:cxn ang="T10">
                <a:pos x="T4" y="T5"/>
              </a:cxn>
              <a:cxn ang="T11">
                <a:pos x="T6" y="T7"/>
              </a:cxn>
            </a:cxnLst>
            <a:rect l="T12" t="T13" r="T14" b="T15"/>
            <a:pathLst>
              <a:path w="3159125" h="469900">
                <a:moveTo>
                  <a:pt x="0" y="0"/>
                </a:moveTo>
                <a:lnTo>
                  <a:pt x="8777" y="0"/>
                </a:lnTo>
                <a:lnTo>
                  <a:pt x="8777" y="1306"/>
                </a:lnTo>
                <a:lnTo>
                  <a:pt x="0" y="1306"/>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6" tIns="50257" rIns="96846" bIns="50257"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9pPr>
          </a:lstStyle>
          <a:p>
            <a:pPr eaLnBrk="1" hangingPunct="1">
              <a:lnSpc>
                <a:spcPct val="100000"/>
              </a:lnSpc>
            </a:pPr>
            <a:fld id="{4B41AEC5-78B0-45A0-BC49-491F8C471F8C}" type="slidenum">
              <a:rPr lang="en-US" altLang="en-US" sz="1300">
                <a:solidFill>
                  <a:srgbClr val="000000"/>
                </a:solidFill>
                <a:latin typeface="Times New Roman" panose="02020603050405020304" pitchFamily="18" charset="0"/>
                <a:cs typeface="DejaVu Sans" charset="0"/>
              </a:rPr>
              <a:pPr eaLnBrk="1" hangingPunct="1">
                <a:lnSpc>
                  <a:spcPct val="100000"/>
                </a:lnSpc>
              </a:pPr>
              <a:t>26</a:t>
            </a:fld>
            <a:endParaRPr lang="en-US" altLang="en-US" sz="1300">
              <a:solidFill>
                <a:srgbClr val="000000"/>
              </a:solidFill>
              <a:latin typeface="Times New Roman" panose="02020603050405020304" pitchFamily="18" charset="0"/>
              <a:cs typeface="DejaVu Sans" charset="0"/>
            </a:endParaRPr>
          </a:p>
        </p:txBody>
      </p:sp>
      <p:sp>
        <p:nvSpPr>
          <p:cNvPr id="162821" name="AutoShape 3">
            <a:extLst>
              <a:ext uri="{FF2B5EF4-FFF2-40B4-BE49-F238E27FC236}">
                <a16:creationId xmlns:a16="http://schemas.microsoft.com/office/drawing/2014/main" id="{FB5B86B0-220D-4D7C-82F8-EC79012A01FD}"/>
              </a:ext>
            </a:extLst>
          </p:cNvPr>
          <p:cNvSpPr>
            <a:spLocks noChangeArrowheads="1"/>
          </p:cNvSpPr>
          <p:nvPr/>
        </p:nvSpPr>
        <p:spPr bwMode="auto">
          <a:xfrm>
            <a:off x="4237073" y="9273805"/>
            <a:ext cx="3230950" cy="479346"/>
          </a:xfrm>
          <a:custGeom>
            <a:avLst/>
            <a:gdLst>
              <a:gd name="T0" fmla="*/ 3160712 w 3160712"/>
              <a:gd name="T1" fmla="*/ 235744 h 471488"/>
              <a:gd name="T2" fmla="*/ 1580356 w 3160712"/>
              <a:gd name="T3" fmla="*/ 471488 h 471488"/>
              <a:gd name="T4" fmla="*/ 0 w 3160712"/>
              <a:gd name="T5" fmla="*/ 235744 h 471488"/>
              <a:gd name="T6" fmla="*/ 1580356 w 3160712"/>
              <a:gd name="T7" fmla="*/ 0 h 471488"/>
              <a:gd name="T8" fmla="*/ 0 60000 65536"/>
              <a:gd name="T9" fmla="*/ 5898240 60000 65536"/>
              <a:gd name="T10" fmla="*/ 11796480 60000 65536"/>
              <a:gd name="T11" fmla="*/ 17694720 60000 65536"/>
              <a:gd name="T12" fmla="*/ 0 w 3160712"/>
              <a:gd name="T13" fmla="*/ 0 h 471488"/>
              <a:gd name="T14" fmla="*/ 3160712 w 3160712"/>
              <a:gd name="T15" fmla="*/ 471488 h 471488"/>
            </a:gdLst>
            <a:ahLst/>
            <a:cxnLst>
              <a:cxn ang="T8">
                <a:pos x="T0" y="T1"/>
              </a:cxn>
              <a:cxn ang="T9">
                <a:pos x="T2" y="T3"/>
              </a:cxn>
              <a:cxn ang="T10">
                <a:pos x="T4" y="T5"/>
              </a:cxn>
              <a:cxn ang="T11">
                <a:pos x="T6" y="T7"/>
              </a:cxn>
            </a:cxnLst>
            <a:rect l="T12" t="T13" r="T14" b="T15"/>
            <a:pathLst>
              <a:path w="3160712" h="471488">
                <a:moveTo>
                  <a:pt x="0" y="0"/>
                </a:moveTo>
                <a:lnTo>
                  <a:pt x="8782" y="0"/>
                </a:lnTo>
                <a:lnTo>
                  <a:pt x="8782" y="1310"/>
                </a:lnTo>
                <a:lnTo>
                  <a:pt x="0" y="131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6" tIns="50257" rIns="96846" bIns="50257"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9pPr>
          </a:lstStyle>
          <a:p>
            <a:pPr eaLnBrk="1" hangingPunct="1">
              <a:lnSpc>
                <a:spcPct val="100000"/>
              </a:lnSpc>
            </a:pPr>
            <a:fld id="{D0EF56A0-F5E4-4044-96F3-20FD18877A18}" type="slidenum">
              <a:rPr lang="en-US" altLang="en-US" sz="1300">
                <a:solidFill>
                  <a:srgbClr val="000000"/>
                </a:solidFill>
                <a:latin typeface="Times New Roman" panose="02020603050405020304" pitchFamily="18" charset="0"/>
                <a:cs typeface="Droid Sans Fallback" charset="0"/>
              </a:rPr>
              <a:pPr eaLnBrk="1" hangingPunct="1">
                <a:lnSpc>
                  <a:spcPct val="100000"/>
                </a:lnSpc>
              </a:pPr>
              <a:t>26</a:t>
            </a:fld>
            <a:endParaRPr lang="en-US" altLang="en-US" sz="1300">
              <a:solidFill>
                <a:srgbClr val="000000"/>
              </a:solidFill>
              <a:latin typeface="Times New Roman" panose="02020603050405020304" pitchFamily="18" charset="0"/>
              <a:cs typeface="Droid Sans Fallback" charset="0"/>
            </a:endParaRPr>
          </a:p>
        </p:txBody>
      </p:sp>
      <p:sp>
        <p:nvSpPr>
          <p:cNvPr id="162822" name="AutoShape 4">
            <a:extLst>
              <a:ext uri="{FF2B5EF4-FFF2-40B4-BE49-F238E27FC236}">
                <a16:creationId xmlns:a16="http://schemas.microsoft.com/office/drawing/2014/main" id="{0762A36D-6959-4BDA-917E-EE0C3FF85BA1}"/>
              </a:ext>
            </a:extLst>
          </p:cNvPr>
          <p:cNvSpPr>
            <a:spLocks noChangeArrowheads="1"/>
          </p:cNvSpPr>
          <p:nvPr/>
        </p:nvSpPr>
        <p:spPr bwMode="auto">
          <a:xfrm>
            <a:off x="4237074" y="9273805"/>
            <a:ext cx="3239064" cy="487415"/>
          </a:xfrm>
          <a:custGeom>
            <a:avLst/>
            <a:gdLst>
              <a:gd name="T0" fmla="*/ 3168650 w 3168650"/>
              <a:gd name="T1" fmla="*/ 239713 h 479425"/>
              <a:gd name="T2" fmla="*/ 1584325 w 3168650"/>
              <a:gd name="T3" fmla="*/ 479425 h 479425"/>
              <a:gd name="T4" fmla="*/ 0 w 3168650"/>
              <a:gd name="T5" fmla="*/ 239713 h 479425"/>
              <a:gd name="T6" fmla="*/ 1584325 w 3168650"/>
              <a:gd name="T7" fmla="*/ 0 h 479425"/>
              <a:gd name="T8" fmla="*/ 0 60000 65536"/>
              <a:gd name="T9" fmla="*/ 5898240 60000 65536"/>
              <a:gd name="T10" fmla="*/ 11796480 60000 65536"/>
              <a:gd name="T11" fmla="*/ 17694720 60000 65536"/>
              <a:gd name="T12" fmla="*/ 0 w 3168650"/>
              <a:gd name="T13" fmla="*/ 0 h 479425"/>
              <a:gd name="T14" fmla="*/ 3168650 w 3168650"/>
              <a:gd name="T15" fmla="*/ 479425 h 479425"/>
            </a:gdLst>
            <a:ahLst/>
            <a:cxnLst>
              <a:cxn ang="T8">
                <a:pos x="T0" y="T1"/>
              </a:cxn>
              <a:cxn ang="T9">
                <a:pos x="T2" y="T3"/>
              </a:cxn>
              <a:cxn ang="T10">
                <a:pos x="T4" y="T5"/>
              </a:cxn>
              <a:cxn ang="T11">
                <a:pos x="T6" y="T7"/>
              </a:cxn>
            </a:cxnLst>
            <a:rect l="T12" t="T13" r="T14" b="T15"/>
            <a:pathLst>
              <a:path w="3168650" h="479425">
                <a:moveTo>
                  <a:pt x="0" y="0"/>
                </a:moveTo>
                <a:lnTo>
                  <a:pt x="8805" y="0"/>
                </a:lnTo>
                <a:lnTo>
                  <a:pt x="8805" y="1334"/>
                </a:lnTo>
                <a:lnTo>
                  <a:pt x="0" y="1334"/>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6" tIns="50257" rIns="96846" bIns="50257"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9pPr>
          </a:lstStyle>
          <a:p>
            <a:pPr eaLnBrk="1" hangingPunct="1">
              <a:lnSpc>
                <a:spcPct val="100000"/>
              </a:lnSpc>
            </a:pPr>
            <a:fld id="{08813688-C313-4C48-94BB-F6740D4A05DB}" type="slidenum">
              <a:rPr lang="en-US" altLang="en-US" sz="1300">
                <a:solidFill>
                  <a:srgbClr val="000000"/>
                </a:solidFill>
                <a:latin typeface="Times New Roman" panose="02020603050405020304" pitchFamily="18" charset="0"/>
                <a:cs typeface="Droid Sans Fallback" charset="0"/>
              </a:rPr>
              <a:pPr eaLnBrk="1" hangingPunct="1">
                <a:lnSpc>
                  <a:spcPct val="100000"/>
                </a:lnSpc>
              </a:pPr>
              <a:t>26</a:t>
            </a:fld>
            <a:endParaRPr lang="en-US" altLang="en-US" sz="1300">
              <a:solidFill>
                <a:srgbClr val="000000"/>
              </a:solidFill>
              <a:latin typeface="Times New Roman" panose="02020603050405020304" pitchFamily="18" charset="0"/>
              <a:cs typeface="Droid Sans Fallback" charset="0"/>
            </a:endParaRPr>
          </a:p>
        </p:txBody>
      </p:sp>
      <p:sp>
        <p:nvSpPr>
          <p:cNvPr id="162823" name="Rectangle 5">
            <a:extLst>
              <a:ext uri="{FF2B5EF4-FFF2-40B4-BE49-F238E27FC236}">
                <a16:creationId xmlns:a16="http://schemas.microsoft.com/office/drawing/2014/main" id="{7B74C4B4-8480-4D6C-93CE-F95CE9A96089}"/>
              </a:ext>
            </a:extLst>
          </p:cNvPr>
          <p:cNvSpPr>
            <a:spLocks noGrp="1" noRot="1" noChangeAspect="1" noChangeArrowheads="1" noTextEdit="1"/>
          </p:cNvSpPr>
          <p:nvPr>
            <p:ph type="sldImg"/>
          </p:nvPr>
        </p:nvSpPr>
        <p:spPr>
          <a:xfrm>
            <a:off x="485775" y="733425"/>
            <a:ext cx="6505575" cy="36591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2824" name="AutoShape 6">
            <a:extLst>
              <a:ext uri="{FF2B5EF4-FFF2-40B4-BE49-F238E27FC236}">
                <a16:creationId xmlns:a16="http://schemas.microsoft.com/office/drawing/2014/main" id="{F9D6152A-A9AF-428D-B0B5-02EB9DBC655C}"/>
              </a:ext>
            </a:extLst>
          </p:cNvPr>
          <p:cNvSpPr>
            <a:spLocks noChangeArrowheads="1"/>
          </p:cNvSpPr>
          <p:nvPr/>
        </p:nvSpPr>
        <p:spPr bwMode="auto">
          <a:xfrm>
            <a:off x="996386" y="4636903"/>
            <a:ext cx="5483367" cy="4391580"/>
          </a:xfrm>
          <a:custGeom>
            <a:avLst/>
            <a:gdLst>
              <a:gd name="T0" fmla="*/ 5364163 w 5364163"/>
              <a:gd name="T1" fmla="*/ 2159794 h 4319587"/>
              <a:gd name="T2" fmla="*/ 2682082 w 5364163"/>
              <a:gd name="T3" fmla="*/ 4319587 h 4319587"/>
              <a:gd name="T4" fmla="*/ 0 w 5364163"/>
              <a:gd name="T5" fmla="*/ 2159794 h 4319587"/>
              <a:gd name="T6" fmla="*/ 2682082 w 5364163"/>
              <a:gd name="T7" fmla="*/ 0 h 4319587"/>
              <a:gd name="T8" fmla="*/ 0 60000 65536"/>
              <a:gd name="T9" fmla="*/ 5898240 60000 65536"/>
              <a:gd name="T10" fmla="*/ 11796480 60000 65536"/>
              <a:gd name="T11" fmla="*/ 17694720 60000 65536"/>
              <a:gd name="T12" fmla="*/ 0 w 5364163"/>
              <a:gd name="T13" fmla="*/ 0 h 4319587"/>
              <a:gd name="T14" fmla="*/ 5364163 w 5364163"/>
              <a:gd name="T15" fmla="*/ 4319587 h 4319587"/>
            </a:gdLst>
            <a:ahLst/>
            <a:cxnLst>
              <a:cxn ang="T8">
                <a:pos x="T0" y="T1"/>
              </a:cxn>
              <a:cxn ang="T9">
                <a:pos x="T2" y="T3"/>
              </a:cxn>
              <a:cxn ang="T10">
                <a:pos x="T4" y="T5"/>
              </a:cxn>
              <a:cxn ang="T11">
                <a:pos x="T6" y="T7"/>
              </a:cxn>
            </a:cxnLst>
            <a:rect l="T12" t="T13" r="T14" b="T15"/>
            <a:pathLst>
              <a:path w="5364163" h="4319587">
                <a:moveTo>
                  <a:pt x="0" y="0"/>
                </a:moveTo>
                <a:lnTo>
                  <a:pt x="14901" y="0"/>
                </a:lnTo>
                <a:lnTo>
                  <a:pt x="14901" y="12002"/>
                </a:lnTo>
                <a:lnTo>
                  <a:pt x="0" y="12002"/>
                </a:lnTo>
                <a:lnTo>
                  <a:pt x="0" y="0"/>
                </a:lnTo>
                <a:close/>
              </a:path>
            </a:pathLst>
          </a:custGeom>
          <a:solidFill>
            <a:srgbClr val="FFFFFF"/>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3177" tIns="46589" rIns="93177" bIns="46589" anchor="ctr"/>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42" name="Rectangle 6">
            <a:extLst>
              <a:ext uri="{FF2B5EF4-FFF2-40B4-BE49-F238E27FC236}">
                <a16:creationId xmlns:a16="http://schemas.microsoft.com/office/drawing/2014/main" id="{C4BC06CE-7B9E-424A-87BD-F679CB0F1BD5}"/>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1pPr>
            <a:lvl2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2pPr>
            <a:lvl3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3pPr>
            <a:lvl4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4pPr>
            <a:lvl5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5pPr>
            <a:lvl6pPr marL="2562377"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6pPr>
            <a:lvl7pPr marL="3028264"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7pPr>
            <a:lvl8pPr marL="3494151"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8pPr>
            <a:lvl9pPr marL="3960038"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9pPr>
          </a:lstStyle>
          <a:p>
            <a:pPr eaLnBrk="1"/>
            <a:fld id="{148944F2-CDBB-4506-B390-6E67FDB319DE}" type="slidenum">
              <a:rPr lang="en-US" altLang="en-US">
                <a:solidFill>
                  <a:srgbClr val="000000"/>
                </a:solidFill>
                <a:latin typeface="Times New Roman" panose="02020603050405020304" pitchFamily="18" charset="0"/>
                <a:cs typeface="DejaVu Sans" charset="0"/>
              </a:rPr>
              <a:pPr eaLnBrk="1"/>
              <a:t>27</a:t>
            </a:fld>
            <a:endParaRPr lang="en-US" altLang="en-US">
              <a:solidFill>
                <a:srgbClr val="000000"/>
              </a:solidFill>
              <a:latin typeface="Times New Roman" panose="02020603050405020304" pitchFamily="18" charset="0"/>
              <a:cs typeface="DejaVu Sans" charset="0"/>
            </a:endParaRPr>
          </a:p>
        </p:txBody>
      </p:sp>
      <p:sp>
        <p:nvSpPr>
          <p:cNvPr id="162817" name="Text Box 1">
            <a:extLst>
              <a:ext uri="{FF2B5EF4-FFF2-40B4-BE49-F238E27FC236}">
                <a16:creationId xmlns:a16="http://schemas.microsoft.com/office/drawing/2014/main" id="{1C3205F6-31CE-4A72-BCCD-CE7EC6CEB1DB}"/>
              </a:ext>
            </a:extLst>
          </p:cNvPr>
          <p:cNvSpPr txBox="1">
            <a:spLocks noChangeArrowheads="1"/>
          </p:cNvSpPr>
          <p:nvPr/>
        </p:nvSpPr>
        <p:spPr bwMode="auto">
          <a:xfrm>
            <a:off x="4235450" y="9272192"/>
            <a:ext cx="3239064" cy="4874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8680" tIns="49157" rIns="98680" bIns="49157" anchor="b"/>
          <a:lstStyle>
            <a:lvl1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1pPr>
            <a:lvl2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2pPr>
            <a:lvl3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3pPr>
            <a:lvl4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4pPr>
            <a:lvl5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9pPr>
          </a:lstStyle>
          <a:p>
            <a:pPr algn="r" eaLnBrk="1" hangingPunct="1">
              <a:lnSpc>
                <a:spcPct val="100000"/>
              </a:lnSpc>
            </a:pPr>
            <a:fld id="{4BC55447-3949-4698-97CF-9A13E78B73E2}" type="slidenum">
              <a:rPr lang="en-US" altLang="en-US" sz="1300">
                <a:solidFill>
                  <a:srgbClr val="000000"/>
                </a:solidFill>
                <a:latin typeface="Calibri" panose="020F0502020204030204" pitchFamily="34" charset="0"/>
              </a:rPr>
              <a:pPr algn="r" eaLnBrk="1" hangingPunct="1">
                <a:lnSpc>
                  <a:spcPct val="100000"/>
                </a:lnSpc>
              </a:pPr>
              <a:t>27</a:t>
            </a:fld>
            <a:endParaRPr lang="en-US" altLang="en-US" sz="1300">
              <a:solidFill>
                <a:srgbClr val="000000"/>
              </a:solidFill>
              <a:latin typeface="Calibri" panose="020F0502020204030204" pitchFamily="34" charset="0"/>
            </a:endParaRPr>
          </a:p>
        </p:txBody>
      </p:sp>
      <p:sp>
        <p:nvSpPr>
          <p:cNvPr id="163844" name="AutoShape 2">
            <a:extLst>
              <a:ext uri="{FF2B5EF4-FFF2-40B4-BE49-F238E27FC236}">
                <a16:creationId xmlns:a16="http://schemas.microsoft.com/office/drawing/2014/main" id="{DBA66301-8BD2-4A8C-BA11-B614F9736781}"/>
              </a:ext>
            </a:extLst>
          </p:cNvPr>
          <p:cNvSpPr>
            <a:spLocks noChangeArrowheads="1"/>
          </p:cNvSpPr>
          <p:nvPr/>
        </p:nvSpPr>
        <p:spPr bwMode="auto">
          <a:xfrm>
            <a:off x="4237074" y="9273804"/>
            <a:ext cx="3229328" cy="477732"/>
          </a:xfrm>
          <a:custGeom>
            <a:avLst/>
            <a:gdLst>
              <a:gd name="T0" fmla="*/ 3159125 w 3159125"/>
              <a:gd name="T1" fmla="*/ 234950 h 469900"/>
              <a:gd name="T2" fmla="*/ 1579563 w 3159125"/>
              <a:gd name="T3" fmla="*/ 469900 h 469900"/>
              <a:gd name="T4" fmla="*/ 0 w 3159125"/>
              <a:gd name="T5" fmla="*/ 234950 h 469900"/>
              <a:gd name="T6" fmla="*/ 1579563 w 3159125"/>
              <a:gd name="T7" fmla="*/ 0 h 469900"/>
              <a:gd name="T8" fmla="*/ 0 60000 65536"/>
              <a:gd name="T9" fmla="*/ 5898240 60000 65536"/>
              <a:gd name="T10" fmla="*/ 11796480 60000 65536"/>
              <a:gd name="T11" fmla="*/ 17694720 60000 65536"/>
              <a:gd name="T12" fmla="*/ 0 w 3159125"/>
              <a:gd name="T13" fmla="*/ 0 h 469900"/>
              <a:gd name="T14" fmla="*/ 3159125 w 3159125"/>
              <a:gd name="T15" fmla="*/ 469900 h 469900"/>
            </a:gdLst>
            <a:ahLst/>
            <a:cxnLst>
              <a:cxn ang="T8">
                <a:pos x="T0" y="T1"/>
              </a:cxn>
              <a:cxn ang="T9">
                <a:pos x="T2" y="T3"/>
              </a:cxn>
              <a:cxn ang="T10">
                <a:pos x="T4" y="T5"/>
              </a:cxn>
              <a:cxn ang="T11">
                <a:pos x="T6" y="T7"/>
              </a:cxn>
            </a:cxnLst>
            <a:rect l="T12" t="T13" r="T14" b="T15"/>
            <a:pathLst>
              <a:path w="3159125" h="469900">
                <a:moveTo>
                  <a:pt x="0" y="0"/>
                </a:moveTo>
                <a:lnTo>
                  <a:pt x="8777" y="0"/>
                </a:lnTo>
                <a:lnTo>
                  <a:pt x="8777" y="1306"/>
                </a:lnTo>
                <a:lnTo>
                  <a:pt x="0" y="1306"/>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6" tIns="50257" rIns="96846" bIns="50257"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9pPr>
          </a:lstStyle>
          <a:p>
            <a:pPr eaLnBrk="1" hangingPunct="1">
              <a:lnSpc>
                <a:spcPct val="100000"/>
              </a:lnSpc>
            </a:pPr>
            <a:fld id="{27E1CCDE-E06E-4C08-AA69-954CA7EBBDC0}" type="slidenum">
              <a:rPr lang="en-US" altLang="en-US" sz="1300">
                <a:solidFill>
                  <a:srgbClr val="000000"/>
                </a:solidFill>
                <a:latin typeface="Times New Roman" panose="02020603050405020304" pitchFamily="18" charset="0"/>
                <a:cs typeface="DejaVu Sans" charset="0"/>
              </a:rPr>
              <a:pPr eaLnBrk="1" hangingPunct="1">
                <a:lnSpc>
                  <a:spcPct val="100000"/>
                </a:lnSpc>
              </a:pPr>
              <a:t>27</a:t>
            </a:fld>
            <a:endParaRPr lang="en-US" altLang="en-US" sz="1300">
              <a:solidFill>
                <a:srgbClr val="000000"/>
              </a:solidFill>
              <a:latin typeface="Times New Roman" panose="02020603050405020304" pitchFamily="18" charset="0"/>
              <a:cs typeface="DejaVu Sans" charset="0"/>
            </a:endParaRPr>
          </a:p>
        </p:txBody>
      </p:sp>
      <p:sp>
        <p:nvSpPr>
          <p:cNvPr id="163845" name="AutoShape 3">
            <a:extLst>
              <a:ext uri="{FF2B5EF4-FFF2-40B4-BE49-F238E27FC236}">
                <a16:creationId xmlns:a16="http://schemas.microsoft.com/office/drawing/2014/main" id="{428AEF08-D326-4FBE-A4A9-CDBD040098F9}"/>
              </a:ext>
            </a:extLst>
          </p:cNvPr>
          <p:cNvSpPr>
            <a:spLocks noChangeArrowheads="1"/>
          </p:cNvSpPr>
          <p:nvPr/>
        </p:nvSpPr>
        <p:spPr bwMode="auto">
          <a:xfrm>
            <a:off x="4237073" y="9273805"/>
            <a:ext cx="3230950" cy="479346"/>
          </a:xfrm>
          <a:custGeom>
            <a:avLst/>
            <a:gdLst>
              <a:gd name="T0" fmla="*/ 3160712 w 3160712"/>
              <a:gd name="T1" fmla="*/ 235744 h 471488"/>
              <a:gd name="T2" fmla="*/ 1580356 w 3160712"/>
              <a:gd name="T3" fmla="*/ 471488 h 471488"/>
              <a:gd name="T4" fmla="*/ 0 w 3160712"/>
              <a:gd name="T5" fmla="*/ 235744 h 471488"/>
              <a:gd name="T6" fmla="*/ 1580356 w 3160712"/>
              <a:gd name="T7" fmla="*/ 0 h 471488"/>
              <a:gd name="T8" fmla="*/ 0 60000 65536"/>
              <a:gd name="T9" fmla="*/ 5898240 60000 65536"/>
              <a:gd name="T10" fmla="*/ 11796480 60000 65536"/>
              <a:gd name="T11" fmla="*/ 17694720 60000 65536"/>
              <a:gd name="T12" fmla="*/ 0 w 3160712"/>
              <a:gd name="T13" fmla="*/ 0 h 471488"/>
              <a:gd name="T14" fmla="*/ 3160712 w 3160712"/>
              <a:gd name="T15" fmla="*/ 471488 h 471488"/>
            </a:gdLst>
            <a:ahLst/>
            <a:cxnLst>
              <a:cxn ang="T8">
                <a:pos x="T0" y="T1"/>
              </a:cxn>
              <a:cxn ang="T9">
                <a:pos x="T2" y="T3"/>
              </a:cxn>
              <a:cxn ang="T10">
                <a:pos x="T4" y="T5"/>
              </a:cxn>
              <a:cxn ang="T11">
                <a:pos x="T6" y="T7"/>
              </a:cxn>
            </a:cxnLst>
            <a:rect l="T12" t="T13" r="T14" b="T15"/>
            <a:pathLst>
              <a:path w="3160712" h="471488">
                <a:moveTo>
                  <a:pt x="0" y="0"/>
                </a:moveTo>
                <a:lnTo>
                  <a:pt x="8782" y="0"/>
                </a:lnTo>
                <a:lnTo>
                  <a:pt x="8782" y="1310"/>
                </a:lnTo>
                <a:lnTo>
                  <a:pt x="0" y="131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6" tIns="50257" rIns="96846" bIns="50257"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9pPr>
          </a:lstStyle>
          <a:p>
            <a:pPr eaLnBrk="1" hangingPunct="1">
              <a:lnSpc>
                <a:spcPct val="100000"/>
              </a:lnSpc>
            </a:pPr>
            <a:fld id="{0335A907-0E9E-42CF-B5BA-E004A2DDB029}" type="slidenum">
              <a:rPr lang="en-US" altLang="en-US" sz="1300">
                <a:solidFill>
                  <a:srgbClr val="000000"/>
                </a:solidFill>
                <a:latin typeface="Times New Roman" panose="02020603050405020304" pitchFamily="18" charset="0"/>
                <a:cs typeface="Droid Sans Fallback" charset="0"/>
              </a:rPr>
              <a:pPr eaLnBrk="1" hangingPunct="1">
                <a:lnSpc>
                  <a:spcPct val="100000"/>
                </a:lnSpc>
              </a:pPr>
              <a:t>27</a:t>
            </a:fld>
            <a:endParaRPr lang="en-US" altLang="en-US" sz="1300">
              <a:solidFill>
                <a:srgbClr val="000000"/>
              </a:solidFill>
              <a:latin typeface="Times New Roman" panose="02020603050405020304" pitchFamily="18" charset="0"/>
              <a:cs typeface="Droid Sans Fallback" charset="0"/>
            </a:endParaRPr>
          </a:p>
        </p:txBody>
      </p:sp>
      <p:sp>
        <p:nvSpPr>
          <p:cNvPr id="163846" name="AutoShape 4">
            <a:extLst>
              <a:ext uri="{FF2B5EF4-FFF2-40B4-BE49-F238E27FC236}">
                <a16:creationId xmlns:a16="http://schemas.microsoft.com/office/drawing/2014/main" id="{523BD91A-029E-4D5B-883B-9FB1F652C5E3}"/>
              </a:ext>
            </a:extLst>
          </p:cNvPr>
          <p:cNvSpPr>
            <a:spLocks noChangeArrowheads="1"/>
          </p:cNvSpPr>
          <p:nvPr/>
        </p:nvSpPr>
        <p:spPr bwMode="auto">
          <a:xfrm>
            <a:off x="4237074" y="9273805"/>
            <a:ext cx="3239064" cy="487415"/>
          </a:xfrm>
          <a:custGeom>
            <a:avLst/>
            <a:gdLst>
              <a:gd name="T0" fmla="*/ 3168650 w 3168650"/>
              <a:gd name="T1" fmla="*/ 239713 h 479425"/>
              <a:gd name="T2" fmla="*/ 1584325 w 3168650"/>
              <a:gd name="T3" fmla="*/ 479425 h 479425"/>
              <a:gd name="T4" fmla="*/ 0 w 3168650"/>
              <a:gd name="T5" fmla="*/ 239713 h 479425"/>
              <a:gd name="T6" fmla="*/ 1584325 w 3168650"/>
              <a:gd name="T7" fmla="*/ 0 h 479425"/>
              <a:gd name="T8" fmla="*/ 0 60000 65536"/>
              <a:gd name="T9" fmla="*/ 5898240 60000 65536"/>
              <a:gd name="T10" fmla="*/ 11796480 60000 65536"/>
              <a:gd name="T11" fmla="*/ 17694720 60000 65536"/>
              <a:gd name="T12" fmla="*/ 0 w 3168650"/>
              <a:gd name="T13" fmla="*/ 0 h 479425"/>
              <a:gd name="T14" fmla="*/ 3168650 w 3168650"/>
              <a:gd name="T15" fmla="*/ 479425 h 479425"/>
            </a:gdLst>
            <a:ahLst/>
            <a:cxnLst>
              <a:cxn ang="T8">
                <a:pos x="T0" y="T1"/>
              </a:cxn>
              <a:cxn ang="T9">
                <a:pos x="T2" y="T3"/>
              </a:cxn>
              <a:cxn ang="T10">
                <a:pos x="T4" y="T5"/>
              </a:cxn>
              <a:cxn ang="T11">
                <a:pos x="T6" y="T7"/>
              </a:cxn>
            </a:cxnLst>
            <a:rect l="T12" t="T13" r="T14" b="T15"/>
            <a:pathLst>
              <a:path w="3168650" h="479425">
                <a:moveTo>
                  <a:pt x="0" y="0"/>
                </a:moveTo>
                <a:lnTo>
                  <a:pt x="8805" y="0"/>
                </a:lnTo>
                <a:lnTo>
                  <a:pt x="8805" y="1334"/>
                </a:lnTo>
                <a:lnTo>
                  <a:pt x="0" y="1334"/>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6" tIns="50257" rIns="96846" bIns="50257"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9pPr>
          </a:lstStyle>
          <a:p>
            <a:pPr eaLnBrk="1" hangingPunct="1">
              <a:lnSpc>
                <a:spcPct val="100000"/>
              </a:lnSpc>
            </a:pPr>
            <a:fld id="{3F8CA241-C305-4E53-BB21-CB3735ADCE60}" type="slidenum">
              <a:rPr lang="en-US" altLang="en-US" sz="1300">
                <a:solidFill>
                  <a:srgbClr val="000000"/>
                </a:solidFill>
                <a:latin typeface="Times New Roman" panose="02020603050405020304" pitchFamily="18" charset="0"/>
                <a:cs typeface="Droid Sans Fallback" charset="0"/>
              </a:rPr>
              <a:pPr eaLnBrk="1" hangingPunct="1">
                <a:lnSpc>
                  <a:spcPct val="100000"/>
                </a:lnSpc>
              </a:pPr>
              <a:t>27</a:t>
            </a:fld>
            <a:endParaRPr lang="en-US" altLang="en-US" sz="1300">
              <a:solidFill>
                <a:srgbClr val="000000"/>
              </a:solidFill>
              <a:latin typeface="Times New Roman" panose="02020603050405020304" pitchFamily="18" charset="0"/>
              <a:cs typeface="Droid Sans Fallback" charset="0"/>
            </a:endParaRPr>
          </a:p>
        </p:txBody>
      </p:sp>
      <p:sp>
        <p:nvSpPr>
          <p:cNvPr id="163847" name="Rectangle 5">
            <a:extLst>
              <a:ext uri="{FF2B5EF4-FFF2-40B4-BE49-F238E27FC236}">
                <a16:creationId xmlns:a16="http://schemas.microsoft.com/office/drawing/2014/main" id="{CB4F1E89-E1BE-4FCF-96B9-B4DE402E6F29}"/>
              </a:ext>
            </a:extLst>
          </p:cNvPr>
          <p:cNvSpPr>
            <a:spLocks noGrp="1" noRot="1" noChangeAspect="1" noChangeArrowheads="1" noTextEdit="1"/>
          </p:cNvSpPr>
          <p:nvPr>
            <p:ph type="sldImg"/>
          </p:nvPr>
        </p:nvSpPr>
        <p:spPr>
          <a:xfrm>
            <a:off x="485775" y="733425"/>
            <a:ext cx="6505575" cy="36591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3848" name="AutoShape 6">
            <a:extLst>
              <a:ext uri="{FF2B5EF4-FFF2-40B4-BE49-F238E27FC236}">
                <a16:creationId xmlns:a16="http://schemas.microsoft.com/office/drawing/2014/main" id="{784F6FA8-E38D-4800-A3C0-F62B3C8380F6}"/>
              </a:ext>
            </a:extLst>
          </p:cNvPr>
          <p:cNvSpPr>
            <a:spLocks noChangeArrowheads="1"/>
          </p:cNvSpPr>
          <p:nvPr/>
        </p:nvSpPr>
        <p:spPr bwMode="auto">
          <a:xfrm>
            <a:off x="996386" y="4636903"/>
            <a:ext cx="5483367" cy="4391580"/>
          </a:xfrm>
          <a:custGeom>
            <a:avLst/>
            <a:gdLst>
              <a:gd name="T0" fmla="*/ 5364163 w 5364163"/>
              <a:gd name="T1" fmla="*/ 2159794 h 4319587"/>
              <a:gd name="T2" fmla="*/ 2682082 w 5364163"/>
              <a:gd name="T3" fmla="*/ 4319587 h 4319587"/>
              <a:gd name="T4" fmla="*/ 0 w 5364163"/>
              <a:gd name="T5" fmla="*/ 2159794 h 4319587"/>
              <a:gd name="T6" fmla="*/ 2682082 w 5364163"/>
              <a:gd name="T7" fmla="*/ 0 h 4319587"/>
              <a:gd name="T8" fmla="*/ 0 60000 65536"/>
              <a:gd name="T9" fmla="*/ 5898240 60000 65536"/>
              <a:gd name="T10" fmla="*/ 11796480 60000 65536"/>
              <a:gd name="T11" fmla="*/ 17694720 60000 65536"/>
              <a:gd name="T12" fmla="*/ 0 w 5364163"/>
              <a:gd name="T13" fmla="*/ 0 h 4319587"/>
              <a:gd name="T14" fmla="*/ 5364163 w 5364163"/>
              <a:gd name="T15" fmla="*/ 4319587 h 4319587"/>
            </a:gdLst>
            <a:ahLst/>
            <a:cxnLst>
              <a:cxn ang="T8">
                <a:pos x="T0" y="T1"/>
              </a:cxn>
              <a:cxn ang="T9">
                <a:pos x="T2" y="T3"/>
              </a:cxn>
              <a:cxn ang="T10">
                <a:pos x="T4" y="T5"/>
              </a:cxn>
              <a:cxn ang="T11">
                <a:pos x="T6" y="T7"/>
              </a:cxn>
            </a:cxnLst>
            <a:rect l="T12" t="T13" r="T14" b="T15"/>
            <a:pathLst>
              <a:path w="5364163" h="4319587">
                <a:moveTo>
                  <a:pt x="0" y="0"/>
                </a:moveTo>
                <a:lnTo>
                  <a:pt x="14901" y="0"/>
                </a:lnTo>
                <a:lnTo>
                  <a:pt x="14901" y="12002"/>
                </a:lnTo>
                <a:lnTo>
                  <a:pt x="0" y="12002"/>
                </a:lnTo>
                <a:lnTo>
                  <a:pt x="0" y="0"/>
                </a:lnTo>
                <a:close/>
              </a:path>
            </a:pathLst>
          </a:custGeom>
          <a:solidFill>
            <a:srgbClr val="FFFFFF"/>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3177" tIns="46589" rIns="93177" bIns="46589" anchor="ctr"/>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4866" name="Rectangle 6">
            <a:extLst>
              <a:ext uri="{FF2B5EF4-FFF2-40B4-BE49-F238E27FC236}">
                <a16:creationId xmlns:a16="http://schemas.microsoft.com/office/drawing/2014/main" id="{CE524B3E-1E16-485E-BACA-EAE471339EE9}"/>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1pPr>
            <a:lvl2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2pPr>
            <a:lvl3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3pPr>
            <a:lvl4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4pPr>
            <a:lvl5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5pPr>
            <a:lvl6pPr marL="2562377"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6pPr>
            <a:lvl7pPr marL="3028264"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7pPr>
            <a:lvl8pPr marL="3494151"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8pPr>
            <a:lvl9pPr marL="3960038"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9pPr>
          </a:lstStyle>
          <a:p>
            <a:pPr eaLnBrk="1"/>
            <a:fld id="{F2BFD4C7-FFDA-4610-826B-D47B114B363C}" type="slidenum">
              <a:rPr lang="en-US" altLang="en-US">
                <a:solidFill>
                  <a:srgbClr val="000000"/>
                </a:solidFill>
                <a:latin typeface="Times New Roman" panose="02020603050405020304" pitchFamily="18" charset="0"/>
                <a:cs typeface="DejaVu Sans" charset="0"/>
              </a:rPr>
              <a:pPr eaLnBrk="1"/>
              <a:t>28</a:t>
            </a:fld>
            <a:endParaRPr lang="en-US" altLang="en-US">
              <a:solidFill>
                <a:srgbClr val="000000"/>
              </a:solidFill>
              <a:latin typeface="Times New Roman" panose="02020603050405020304" pitchFamily="18" charset="0"/>
              <a:cs typeface="DejaVu Sans" charset="0"/>
            </a:endParaRPr>
          </a:p>
        </p:txBody>
      </p:sp>
      <p:sp>
        <p:nvSpPr>
          <p:cNvPr id="163841" name="Text Box 1">
            <a:extLst>
              <a:ext uri="{FF2B5EF4-FFF2-40B4-BE49-F238E27FC236}">
                <a16:creationId xmlns:a16="http://schemas.microsoft.com/office/drawing/2014/main" id="{8DF1EE00-FD5D-4E3B-AF25-9E16E75612E2}"/>
              </a:ext>
            </a:extLst>
          </p:cNvPr>
          <p:cNvSpPr txBox="1">
            <a:spLocks noChangeArrowheads="1"/>
          </p:cNvSpPr>
          <p:nvPr/>
        </p:nvSpPr>
        <p:spPr bwMode="auto">
          <a:xfrm>
            <a:off x="4235450" y="9272192"/>
            <a:ext cx="3239064" cy="4874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8680" tIns="49157" rIns="98680" bIns="49157" anchor="b"/>
          <a:lstStyle>
            <a:lvl1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1pPr>
            <a:lvl2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2pPr>
            <a:lvl3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3pPr>
            <a:lvl4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4pPr>
            <a:lvl5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9pPr>
          </a:lstStyle>
          <a:p>
            <a:pPr algn="r" eaLnBrk="1" hangingPunct="1">
              <a:lnSpc>
                <a:spcPct val="100000"/>
              </a:lnSpc>
            </a:pPr>
            <a:fld id="{B57300C2-0149-490E-B936-BC6BBF56AA1C}" type="slidenum">
              <a:rPr lang="en-US" altLang="en-US" sz="1300">
                <a:solidFill>
                  <a:srgbClr val="000000"/>
                </a:solidFill>
                <a:latin typeface="Calibri" panose="020F0502020204030204" pitchFamily="34" charset="0"/>
              </a:rPr>
              <a:pPr algn="r" eaLnBrk="1" hangingPunct="1">
                <a:lnSpc>
                  <a:spcPct val="100000"/>
                </a:lnSpc>
              </a:pPr>
              <a:t>28</a:t>
            </a:fld>
            <a:endParaRPr lang="en-US" altLang="en-US" sz="1300">
              <a:solidFill>
                <a:srgbClr val="000000"/>
              </a:solidFill>
              <a:latin typeface="Calibri" panose="020F0502020204030204" pitchFamily="34" charset="0"/>
            </a:endParaRPr>
          </a:p>
        </p:txBody>
      </p:sp>
      <p:sp>
        <p:nvSpPr>
          <p:cNvPr id="164868" name="AutoShape 2">
            <a:extLst>
              <a:ext uri="{FF2B5EF4-FFF2-40B4-BE49-F238E27FC236}">
                <a16:creationId xmlns:a16="http://schemas.microsoft.com/office/drawing/2014/main" id="{939B9BF2-6050-4CD8-ACDE-423A2289D020}"/>
              </a:ext>
            </a:extLst>
          </p:cNvPr>
          <p:cNvSpPr>
            <a:spLocks noChangeArrowheads="1"/>
          </p:cNvSpPr>
          <p:nvPr/>
        </p:nvSpPr>
        <p:spPr bwMode="auto">
          <a:xfrm>
            <a:off x="4237074" y="9273804"/>
            <a:ext cx="3229328" cy="477732"/>
          </a:xfrm>
          <a:custGeom>
            <a:avLst/>
            <a:gdLst>
              <a:gd name="T0" fmla="*/ 3159125 w 3159125"/>
              <a:gd name="T1" fmla="*/ 234950 h 469900"/>
              <a:gd name="T2" fmla="*/ 1579563 w 3159125"/>
              <a:gd name="T3" fmla="*/ 469900 h 469900"/>
              <a:gd name="T4" fmla="*/ 0 w 3159125"/>
              <a:gd name="T5" fmla="*/ 234950 h 469900"/>
              <a:gd name="T6" fmla="*/ 1579563 w 3159125"/>
              <a:gd name="T7" fmla="*/ 0 h 469900"/>
              <a:gd name="T8" fmla="*/ 0 60000 65536"/>
              <a:gd name="T9" fmla="*/ 5898240 60000 65536"/>
              <a:gd name="T10" fmla="*/ 11796480 60000 65536"/>
              <a:gd name="T11" fmla="*/ 17694720 60000 65536"/>
              <a:gd name="T12" fmla="*/ 0 w 3159125"/>
              <a:gd name="T13" fmla="*/ 0 h 469900"/>
              <a:gd name="T14" fmla="*/ 3159125 w 3159125"/>
              <a:gd name="T15" fmla="*/ 469900 h 469900"/>
            </a:gdLst>
            <a:ahLst/>
            <a:cxnLst>
              <a:cxn ang="T8">
                <a:pos x="T0" y="T1"/>
              </a:cxn>
              <a:cxn ang="T9">
                <a:pos x="T2" y="T3"/>
              </a:cxn>
              <a:cxn ang="T10">
                <a:pos x="T4" y="T5"/>
              </a:cxn>
              <a:cxn ang="T11">
                <a:pos x="T6" y="T7"/>
              </a:cxn>
            </a:cxnLst>
            <a:rect l="T12" t="T13" r="T14" b="T15"/>
            <a:pathLst>
              <a:path w="3159125" h="469900">
                <a:moveTo>
                  <a:pt x="0" y="0"/>
                </a:moveTo>
                <a:lnTo>
                  <a:pt x="8777" y="0"/>
                </a:lnTo>
                <a:lnTo>
                  <a:pt x="8777" y="1306"/>
                </a:lnTo>
                <a:lnTo>
                  <a:pt x="0" y="1306"/>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6" tIns="50257" rIns="96846" bIns="50257"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9pPr>
          </a:lstStyle>
          <a:p>
            <a:pPr eaLnBrk="1" hangingPunct="1">
              <a:lnSpc>
                <a:spcPct val="100000"/>
              </a:lnSpc>
            </a:pPr>
            <a:fld id="{2D0BB081-0217-4D59-A105-40BB5C0F11F9}" type="slidenum">
              <a:rPr lang="en-US" altLang="en-US" sz="1300">
                <a:solidFill>
                  <a:srgbClr val="000000"/>
                </a:solidFill>
                <a:latin typeface="Times New Roman" panose="02020603050405020304" pitchFamily="18" charset="0"/>
                <a:cs typeface="DejaVu Sans" charset="0"/>
              </a:rPr>
              <a:pPr eaLnBrk="1" hangingPunct="1">
                <a:lnSpc>
                  <a:spcPct val="100000"/>
                </a:lnSpc>
              </a:pPr>
              <a:t>28</a:t>
            </a:fld>
            <a:endParaRPr lang="en-US" altLang="en-US" sz="1300">
              <a:solidFill>
                <a:srgbClr val="000000"/>
              </a:solidFill>
              <a:latin typeface="Times New Roman" panose="02020603050405020304" pitchFamily="18" charset="0"/>
              <a:cs typeface="DejaVu Sans" charset="0"/>
            </a:endParaRPr>
          </a:p>
        </p:txBody>
      </p:sp>
      <p:sp>
        <p:nvSpPr>
          <p:cNvPr id="164869" name="AutoShape 3">
            <a:extLst>
              <a:ext uri="{FF2B5EF4-FFF2-40B4-BE49-F238E27FC236}">
                <a16:creationId xmlns:a16="http://schemas.microsoft.com/office/drawing/2014/main" id="{AD3661E4-4453-43E0-A8A4-50DA8A3BF9CF}"/>
              </a:ext>
            </a:extLst>
          </p:cNvPr>
          <p:cNvSpPr>
            <a:spLocks noChangeArrowheads="1"/>
          </p:cNvSpPr>
          <p:nvPr/>
        </p:nvSpPr>
        <p:spPr bwMode="auto">
          <a:xfrm>
            <a:off x="4237073" y="9273805"/>
            <a:ext cx="3230950" cy="479346"/>
          </a:xfrm>
          <a:custGeom>
            <a:avLst/>
            <a:gdLst>
              <a:gd name="T0" fmla="*/ 3160712 w 3160712"/>
              <a:gd name="T1" fmla="*/ 235744 h 471488"/>
              <a:gd name="T2" fmla="*/ 1580356 w 3160712"/>
              <a:gd name="T3" fmla="*/ 471488 h 471488"/>
              <a:gd name="T4" fmla="*/ 0 w 3160712"/>
              <a:gd name="T5" fmla="*/ 235744 h 471488"/>
              <a:gd name="T6" fmla="*/ 1580356 w 3160712"/>
              <a:gd name="T7" fmla="*/ 0 h 471488"/>
              <a:gd name="T8" fmla="*/ 0 60000 65536"/>
              <a:gd name="T9" fmla="*/ 5898240 60000 65536"/>
              <a:gd name="T10" fmla="*/ 11796480 60000 65536"/>
              <a:gd name="T11" fmla="*/ 17694720 60000 65536"/>
              <a:gd name="T12" fmla="*/ 0 w 3160712"/>
              <a:gd name="T13" fmla="*/ 0 h 471488"/>
              <a:gd name="T14" fmla="*/ 3160712 w 3160712"/>
              <a:gd name="T15" fmla="*/ 471488 h 471488"/>
            </a:gdLst>
            <a:ahLst/>
            <a:cxnLst>
              <a:cxn ang="T8">
                <a:pos x="T0" y="T1"/>
              </a:cxn>
              <a:cxn ang="T9">
                <a:pos x="T2" y="T3"/>
              </a:cxn>
              <a:cxn ang="T10">
                <a:pos x="T4" y="T5"/>
              </a:cxn>
              <a:cxn ang="T11">
                <a:pos x="T6" y="T7"/>
              </a:cxn>
            </a:cxnLst>
            <a:rect l="T12" t="T13" r="T14" b="T15"/>
            <a:pathLst>
              <a:path w="3160712" h="471488">
                <a:moveTo>
                  <a:pt x="0" y="0"/>
                </a:moveTo>
                <a:lnTo>
                  <a:pt x="8782" y="0"/>
                </a:lnTo>
                <a:lnTo>
                  <a:pt x="8782" y="1310"/>
                </a:lnTo>
                <a:lnTo>
                  <a:pt x="0" y="131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6" tIns="50257" rIns="96846" bIns="50257"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9pPr>
          </a:lstStyle>
          <a:p>
            <a:pPr eaLnBrk="1" hangingPunct="1">
              <a:lnSpc>
                <a:spcPct val="100000"/>
              </a:lnSpc>
            </a:pPr>
            <a:fld id="{3186CABF-A06B-4A95-BB53-E5ABA474B2C6}" type="slidenum">
              <a:rPr lang="en-US" altLang="en-US" sz="1300">
                <a:solidFill>
                  <a:srgbClr val="000000"/>
                </a:solidFill>
                <a:latin typeface="Times New Roman" panose="02020603050405020304" pitchFamily="18" charset="0"/>
                <a:cs typeface="Droid Sans Fallback" charset="0"/>
              </a:rPr>
              <a:pPr eaLnBrk="1" hangingPunct="1">
                <a:lnSpc>
                  <a:spcPct val="100000"/>
                </a:lnSpc>
              </a:pPr>
              <a:t>28</a:t>
            </a:fld>
            <a:endParaRPr lang="en-US" altLang="en-US" sz="1300">
              <a:solidFill>
                <a:srgbClr val="000000"/>
              </a:solidFill>
              <a:latin typeface="Times New Roman" panose="02020603050405020304" pitchFamily="18" charset="0"/>
              <a:cs typeface="Droid Sans Fallback" charset="0"/>
            </a:endParaRPr>
          </a:p>
        </p:txBody>
      </p:sp>
      <p:sp>
        <p:nvSpPr>
          <p:cNvPr id="164870" name="AutoShape 4">
            <a:extLst>
              <a:ext uri="{FF2B5EF4-FFF2-40B4-BE49-F238E27FC236}">
                <a16:creationId xmlns:a16="http://schemas.microsoft.com/office/drawing/2014/main" id="{04A913AB-5742-43F0-AE57-35F9B8E9F240}"/>
              </a:ext>
            </a:extLst>
          </p:cNvPr>
          <p:cNvSpPr>
            <a:spLocks noChangeArrowheads="1"/>
          </p:cNvSpPr>
          <p:nvPr/>
        </p:nvSpPr>
        <p:spPr bwMode="auto">
          <a:xfrm>
            <a:off x="4237074" y="9273805"/>
            <a:ext cx="3239064" cy="487415"/>
          </a:xfrm>
          <a:custGeom>
            <a:avLst/>
            <a:gdLst>
              <a:gd name="T0" fmla="*/ 3168650 w 3168650"/>
              <a:gd name="T1" fmla="*/ 239713 h 479425"/>
              <a:gd name="T2" fmla="*/ 1584325 w 3168650"/>
              <a:gd name="T3" fmla="*/ 479425 h 479425"/>
              <a:gd name="T4" fmla="*/ 0 w 3168650"/>
              <a:gd name="T5" fmla="*/ 239713 h 479425"/>
              <a:gd name="T6" fmla="*/ 1584325 w 3168650"/>
              <a:gd name="T7" fmla="*/ 0 h 479425"/>
              <a:gd name="T8" fmla="*/ 0 60000 65536"/>
              <a:gd name="T9" fmla="*/ 5898240 60000 65536"/>
              <a:gd name="T10" fmla="*/ 11796480 60000 65536"/>
              <a:gd name="T11" fmla="*/ 17694720 60000 65536"/>
              <a:gd name="T12" fmla="*/ 0 w 3168650"/>
              <a:gd name="T13" fmla="*/ 0 h 479425"/>
              <a:gd name="T14" fmla="*/ 3168650 w 3168650"/>
              <a:gd name="T15" fmla="*/ 479425 h 479425"/>
            </a:gdLst>
            <a:ahLst/>
            <a:cxnLst>
              <a:cxn ang="T8">
                <a:pos x="T0" y="T1"/>
              </a:cxn>
              <a:cxn ang="T9">
                <a:pos x="T2" y="T3"/>
              </a:cxn>
              <a:cxn ang="T10">
                <a:pos x="T4" y="T5"/>
              </a:cxn>
              <a:cxn ang="T11">
                <a:pos x="T6" y="T7"/>
              </a:cxn>
            </a:cxnLst>
            <a:rect l="T12" t="T13" r="T14" b="T15"/>
            <a:pathLst>
              <a:path w="3168650" h="479425">
                <a:moveTo>
                  <a:pt x="0" y="0"/>
                </a:moveTo>
                <a:lnTo>
                  <a:pt x="8805" y="0"/>
                </a:lnTo>
                <a:lnTo>
                  <a:pt x="8805" y="1334"/>
                </a:lnTo>
                <a:lnTo>
                  <a:pt x="0" y="1334"/>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6" tIns="50257" rIns="96846" bIns="50257"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9pPr>
          </a:lstStyle>
          <a:p>
            <a:pPr eaLnBrk="1" hangingPunct="1">
              <a:lnSpc>
                <a:spcPct val="100000"/>
              </a:lnSpc>
            </a:pPr>
            <a:fld id="{A597DCF6-59EF-40C8-86D6-DD7637802306}" type="slidenum">
              <a:rPr lang="en-US" altLang="en-US" sz="1300">
                <a:solidFill>
                  <a:srgbClr val="000000"/>
                </a:solidFill>
                <a:latin typeface="Times New Roman" panose="02020603050405020304" pitchFamily="18" charset="0"/>
                <a:cs typeface="Droid Sans Fallback" charset="0"/>
              </a:rPr>
              <a:pPr eaLnBrk="1" hangingPunct="1">
                <a:lnSpc>
                  <a:spcPct val="100000"/>
                </a:lnSpc>
              </a:pPr>
              <a:t>28</a:t>
            </a:fld>
            <a:endParaRPr lang="en-US" altLang="en-US" sz="1300">
              <a:solidFill>
                <a:srgbClr val="000000"/>
              </a:solidFill>
              <a:latin typeface="Times New Roman" panose="02020603050405020304" pitchFamily="18" charset="0"/>
              <a:cs typeface="Droid Sans Fallback" charset="0"/>
            </a:endParaRPr>
          </a:p>
        </p:txBody>
      </p:sp>
      <p:sp>
        <p:nvSpPr>
          <p:cNvPr id="164871" name="Rectangle 5">
            <a:extLst>
              <a:ext uri="{FF2B5EF4-FFF2-40B4-BE49-F238E27FC236}">
                <a16:creationId xmlns:a16="http://schemas.microsoft.com/office/drawing/2014/main" id="{A5BCDA7E-BDC1-4913-94C5-E85362D283CC}"/>
              </a:ext>
            </a:extLst>
          </p:cNvPr>
          <p:cNvSpPr>
            <a:spLocks noGrp="1" noRot="1" noChangeAspect="1" noChangeArrowheads="1" noTextEdit="1"/>
          </p:cNvSpPr>
          <p:nvPr>
            <p:ph type="sldImg"/>
          </p:nvPr>
        </p:nvSpPr>
        <p:spPr>
          <a:xfrm>
            <a:off x="485775" y="733425"/>
            <a:ext cx="6505575" cy="365918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4872" name="AutoShape 6">
            <a:extLst>
              <a:ext uri="{FF2B5EF4-FFF2-40B4-BE49-F238E27FC236}">
                <a16:creationId xmlns:a16="http://schemas.microsoft.com/office/drawing/2014/main" id="{162B9667-1726-4AB7-B922-AA3BFF89A07A}"/>
              </a:ext>
            </a:extLst>
          </p:cNvPr>
          <p:cNvSpPr>
            <a:spLocks noChangeArrowheads="1"/>
          </p:cNvSpPr>
          <p:nvPr/>
        </p:nvSpPr>
        <p:spPr bwMode="auto">
          <a:xfrm>
            <a:off x="996386" y="4636903"/>
            <a:ext cx="5483367" cy="4391580"/>
          </a:xfrm>
          <a:custGeom>
            <a:avLst/>
            <a:gdLst>
              <a:gd name="T0" fmla="*/ 5364163 w 5364163"/>
              <a:gd name="T1" fmla="*/ 2159794 h 4319587"/>
              <a:gd name="T2" fmla="*/ 2682082 w 5364163"/>
              <a:gd name="T3" fmla="*/ 4319587 h 4319587"/>
              <a:gd name="T4" fmla="*/ 0 w 5364163"/>
              <a:gd name="T5" fmla="*/ 2159794 h 4319587"/>
              <a:gd name="T6" fmla="*/ 2682082 w 5364163"/>
              <a:gd name="T7" fmla="*/ 0 h 4319587"/>
              <a:gd name="T8" fmla="*/ 0 60000 65536"/>
              <a:gd name="T9" fmla="*/ 5898240 60000 65536"/>
              <a:gd name="T10" fmla="*/ 11796480 60000 65536"/>
              <a:gd name="T11" fmla="*/ 17694720 60000 65536"/>
              <a:gd name="T12" fmla="*/ 0 w 5364163"/>
              <a:gd name="T13" fmla="*/ 0 h 4319587"/>
              <a:gd name="T14" fmla="*/ 5364163 w 5364163"/>
              <a:gd name="T15" fmla="*/ 4319587 h 4319587"/>
            </a:gdLst>
            <a:ahLst/>
            <a:cxnLst>
              <a:cxn ang="T8">
                <a:pos x="T0" y="T1"/>
              </a:cxn>
              <a:cxn ang="T9">
                <a:pos x="T2" y="T3"/>
              </a:cxn>
              <a:cxn ang="T10">
                <a:pos x="T4" y="T5"/>
              </a:cxn>
              <a:cxn ang="T11">
                <a:pos x="T6" y="T7"/>
              </a:cxn>
            </a:cxnLst>
            <a:rect l="T12" t="T13" r="T14" b="T15"/>
            <a:pathLst>
              <a:path w="5364163" h="4319587">
                <a:moveTo>
                  <a:pt x="0" y="0"/>
                </a:moveTo>
                <a:lnTo>
                  <a:pt x="14901" y="0"/>
                </a:lnTo>
                <a:lnTo>
                  <a:pt x="14901" y="12002"/>
                </a:lnTo>
                <a:lnTo>
                  <a:pt x="0" y="12002"/>
                </a:lnTo>
                <a:lnTo>
                  <a:pt x="0" y="0"/>
                </a:lnTo>
                <a:close/>
              </a:path>
            </a:pathLst>
          </a:custGeom>
          <a:solidFill>
            <a:srgbClr val="FFFFFF"/>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3177" tIns="46589" rIns="93177" bIns="46589" anchor="ctr"/>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5890" name="Rectangle 6">
            <a:extLst>
              <a:ext uri="{FF2B5EF4-FFF2-40B4-BE49-F238E27FC236}">
                <a16:creationId xmlns:a16="http://schemas.microsoft.com/office/drawing/2014/main" id="{AFFE5422-D2B1-4E6E-8EFA-71CFCE6F97B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1pPr>
            <a:lvl2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2pPr>
            <a:lvl3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3pPr>
            <a:lvl4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4pPr>
            <a:lvl5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5pPr>
            <a:lvl6pPr marL="2562377"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6pPr>
            <a:lvl7pPr marL="3028264"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7pPr>
            <a:lvl8pPr marL="3494151"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8pPr>
            <a:lvl9pPr marL="3960038"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9pPr>
          </a:lstStyle>
          <a:p>
            <a:pPr eaLnBrk="1"/>
            <a:fld id="{8DF06A99-B228-45EA-8483-317A406B8481}" type="slidenum">
              <a:rPr lang="en-US" altLang="en-US">
                <a:solidFill>
                  <a:srgbClr val="000000"/>
                </a:solidFill>
                <a:latin typeface="Times New Roman" panose="02020603050405020304" pitchFamily="18" charset="0"/>
                <a:cs typeface="DejaVu Sans" charset="0"/>
              </a:rPr>
              <a:pPr eaLnBrk="1"/>
              <a:t>29</a:t>
            </a:fld>
            <a:endParaRPr lang="en-US" altLang="en-US">
              <a:solidFill>
                <a:srgbClr val="000000"/>
              </a:solidFill>
              <a:latin typeface="Times New Roman" panose="02020603050405020304" pitchFamily="18" charset="0"/>
              <a:cs typeface="DejaVu Sans"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D1D7763-11B6-45A0-973D-8293BF56B6AA}" type="slidenum">
              <a:rPr lang="en-US" smtClean="0"/>
              <a:t>3</a:t>
            </a:fld>
            <a:endParaRPr lang="en-US"/>
          </a:p>
        </p:txBody>
      </p:sp>
    </p:spTree>
    <p:extLst>
      <p:ext uri="{BB962C8B-B14F-4D97-AF65-F5344CB8AC3E}">
        <p14:creationId xmlns:p14="http://schemas.microsoft.com/office/powerpoint/2010/main" val="2568799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D1D7763-11B6-45A0-973D-8293BF56B6AA}" type="slidenum">
              <a:rPr lang="en-US" smtClean="0"/>
              <a:t>30</a:t>
            </a:fld>
            <a:endParaRPr lang="en-US"/>
          </a:p>
        </p:txBody>
      </p:sp>
    </p:spTree>
    <p:extLst>
      <p:ext uri="{BB962C8B-B14F-4D97-AF65-F5344CB8AC3E}">
        <p14:creationId xmlns:p14="http://schemas.microsoft.com/office/powerpoint/2010/main" val="22668426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7938" name="Rectangle 6">
            <a:extLst>
              <a:ext uri="{FF2B5EF4-FFF2-40B4-BE49-F238E27FC236}">
                <a16:creationId xmlns:a16="http://schemas.microsoft.com/office/drawing/2014/main" id="{8F1BCD72-78E2-40E8-82C5-629CC252FF7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1pPr>
            <a:lvl2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2pPr>
            <a:lvl3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3pPr>
            <a:lvl4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4pPr>
            <a:lvl5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5pPr>
            <a:lvl6pPr marL="2562377"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6pPr>
            <a:lvl7pPr marL="3028264"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7pPr>
            <a:lvl8pPr marL="3494151"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8pPr>
            <a:lvl9pPr marL="3960038"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9pPr>
          </a:lstStyle>
          <a:p>
            <a:pPr eaLnBrk="1"/>
            <a:fld id="{AB0635C8-CDBF-4884-8700-89119D7D16C4}" type="slidenum">
              <a:rPr lang="en-US" altLang="en-US">
                <a:solidFill>
                  <a:srgbClr val="000000"/>
                </a:solidFill>
                <a:latin typeface="Times New Roman" panose="02020603050405020304" pitchFamily="18" charset="0"/>
                <a:cs typeface="DejaVu Sans" charset="0"/>
              </a:rPr>
              <a:pPr eaLnBrk="1"/>
              <a:t>31</a:t>
            </a:fld>
            <a:endParaRPr lang="en-US" altLang="en-US">
              <a:solidFill>
                <a:srgbClr val="000000"/>
              </a:solidFill>
              <a:latin typeface="Times New Roman" panose="02020603050405020304" pitchFamily="18" charset="0"/>
              <a:cs typeface="DejaVu Sans" charset="0"/>
            </a:endParaRPr>
          </a:p>
        </p:txBody>
      </p:sp>
      <p:sp>
        <p:nvSpPr>
          <p:cNvPr id="166913" name="Text Box 1">
            <a:extLst>
              <a:ext uri="{FF2B5EF4-FFF2-40B4-BE49-F238E27FC236}">
                <a16:creationId xmlns:a16="http://schemas.microsoft.com/office/drawing/2014/main" id="{2D238E13-A0D1-42C3-A007-C733BC10030A}"/>
              </a:ext>
            </a:extLst>
          </p:cNvPr>
          <p:cNvSpPr txBox="1">
            <a:spLocks noChangeArrowheads="1"/>
          </p:cNvSpPr>
          <p:nvPr/>
        </p:nvSpPr>
        <p:spPr bwMode="auto">
          <a:xfrm>
            <a:off x="4235450" y="9272192"/>
            <a:ext cx="3239064" cy="4874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8680" tIns="49157" rIns="98680" bIns="49157" anchor="b"/>
          <a:lstStyle>
            <a:lvl1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1pPr>
            <a:lvl2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2pPr>
            <a:lvl3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3pPr>
            <a:lvl4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4pPr>
            <a:lvl5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9pPr>
          </a:lstStyle>
          <a:p>
            <a:pPr algn="r" eaLnBrk="1" hangingPunct="1">
              <a:lnSpc>
                <a:spcPct val="100000"/>
              </a:lnSpc>
            </a:pPr>
            <a:fld id="{08BDA882-739E-4FB6-A7F9-C5BF38504609}" type="slidenum">
              <a:rPr lang="en-US" altLang="en-US" sz="1300">
                <a:solidFill>
                  <a:srgbClr val="000000"/>
                </a:solidFill>
                <a:latin typeface="Calibri" panose="020F0502020204030204" pitchFamily="34" charset="0"/>
              </a:rPr>
              <a:pPr algn="r" eaLnBrk="1" hangingPunct="1">
                <a:lnSpc>
                  <a:spcPct val="100000"/>
                </a:lnSpc>
              </a:pPr>
              <a:t>31</a:t>
            </a:fld>
            <a:endParaRPr lang="en-US" altLang="en-US" sz="1300">
              <a:solidFill>
                <a:srgbClr val="000000"/>
              </a:solidFill>
              <a:latin typeface="Calibri" panose="020F0502020204030204" pitchFamily="34" charset="0"/>
            </a:endParaRPr>
          </a:p>
        </p:txBody>
      </p:sp>
      <p:sp>
        <p:nvSpPr>
          <p:cNvPr id="167940" name="AutoShape 2">
            <a:extLst>
              <a:ext uri="{FF2B5EF4-FFF2-40B4-BE49-F238E27FC236}">
                <a16:creationId xmlns:a16="http://schemas.microsoft.com/office/drawing/2014/main" id="{67E8722D-91F7-4AC6-92C2-0985470DDC5C}"/>
              </a:ext>
            </a:extLst>
          </p:cNvPr>
          <p:cNvSpPr>
            <a:spLocks noChangeArrowheads="1"/>
          </p:cNvSpPr>
          <p:nvPr/>
        </p:nvSpPr>
        <p:spPr bwMode="auto">
          <a:xfrm>
            <a:off x="4237074" y="9273804"/>
            <a:ext cx="3229328" cy="477732"/>
          </a:xfrm>
          <a:custGeom>
            <a:avLst/>
            <a:gdLst>
              <a:gd name="T0" fmla="*/ 3159125 w 3159125"/>
              <a:gd name="T1" fmla="*/ 234950 h 469900"/>
              <a:gd name="T2" fmla="*/ 1579563 w 3159125"/>
              <a:gd name="T3" fmla="*/ 469900 h 469900"/>
              <a:gd name="T4" fmla="*/ 0 w 3159125"/>
              <a:gd name="T5" fmla="*/ 234950 h 469900"/>
              <a:gd name="T6" fmla="*/ 1579563 w 3159125"/>
              <a:gd name="T7" fmla="*/ 0 h 469900"/>
              <a:gd name="T8" fmla="*/ 0 60000 65536"/>
              <a:gd name="T9" fmla="*/ 5898240 60000 65536"/>
              <a:gd name="T10" fmla="*/ 11796480 60000 65536"/>
              <a:gd name="T11" fmla="*/ 17694720 60000 65536"/>
              <a:gd name="T12" fmla="*/ 0 w 3159125"/>
              <a:gd name="T13" fmla="*/ 0 h 469900"/>
              <a:gd name="T14" fmla="*/ 3159125 w 3159125"/>
              <a:gd name="T15" fmla="*/ 469900 h 469900"/>
            </a:gdLst>
            <a:ahLst/>
            <a:cxnLst>
              <a:cxn ang="T8">
                <a:pos x="T0" y="T1"/>
              </a:cxn>
              <a:cxn ang="T9">
                <a:pos x="T2" y="T3"/>
              </a:cxn>
              <a:cxn ang="T10">
                <a:pos x="T4" y="T5"/>
              </a:cxn>
              <a:cxn ang="T11">
                <a:pos x="T6" y="T7"/>
              </a:cxn>
            </a:cxnLst>
            <a:rect l="T12" t="T13" r="T14" b="T15"/>
            <a:pathLst>
              <a:path w="3159125" h="469900">
                <a:moveTo>
                  <a:pt x="0" y="0"/>
                </a:moveTo>
                <a:lnTo>
                  <a:pt x="8777" y="0"/>
                </a:lnTo>
                <a:lnTo>
                  <a:pt x="8777" y="1306"/>
                </a:lnTo>
                <a:lnTo>
                  <a:pt x="0" y="1306"/>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6" tIns="50257" rIns="96846" bIns="50257"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9pPr>
          </a:lstStyle>
          <a:p>
            <a:pPr eaLnBrk="1" hangingPunct="1">
              <a:lnSpc>
                <a:spcPct val="100000"/>
              </a:lnSpc>
            </a:pPr>
            <a:fld id="{B72D7917-0F4F-4E79-B38E-60D13A491014}" type="slidenum">
              <a:rPr lang="en-US" altLang="en-US" sz="1300">
                <a:solidFill>
                  <a:srgbClr val="000000"/>
                </a:solidFill>
                <a:latin typeface="Times New Roman" panose="02020603050405020304" pitchFamily="18" charset="0"/>
                <a:cs typeface="DejaVu Sans" charset="0"/>
              </a:rPr>
              <a:pPr eaLnBrk="1" hangingPunct="1">
                <a:lnSpc>
                  <a:spcPct val="100000"/>
                </a:lnSpc>
              </a:pPr>
              <a:t>31</a:t>
            </a:fld>
            <a:endParaRPr lang="en-US" altLang="en-US" sz="1300">
              <a:solidFill>
                <a:srgbClr val="000000"/>
              </a:solidFill>
              <a:latin typeface="Times New Roman" panose="02020603050405020304" pitchFamily="18" charset="0"/>
              <a:cs typeface="DejaVu Sans" charset="0"/>
            </a:endParaRPr>
          </a:p>
        </p:txBody>
      </p:sp>
      <p:sp>
        <p:nvSpPr>
          <p:cNvPr id="167941" name="AutoShape 3">
            <a:extLst>
              <a:ext uri="{FF2B5EF4-FFF2-40B4-BE49-F238E27FC236}">
                <a16:creationId xmlns:a16="http://schemas.microsoft.com/office/drawing/2014/main" id="{C3B4711A-C9EC-4E21-9409-B05EEB3E5298}"/>
              </a:ext>
            </a:extLst>
          </p:cNvPr>
          <p:cNvSpPr>
            <a:spLocks noChangeArrowheads="1"/>
          </p:cNvSpPr>
          <p:nvPr/>
        </p:nvSpPr>
        <p:spPr bwMode="auto">
          <a:xfrm>
            <a:off x="4237073" y="9273805"/>
            <a:ext cx="3230950" cy="479346"/>
          </a:xfrm>
          <a:custGeom>
            <a:avLst/>
            <a:gdLst>
              <a:gd name="T0" fmla="*/ 3160712 w 3160712"/>
              <a:gd name="T1" fmla="*/ 235744 h 471488"/>
              <a:gd name="T2" fmla="*/ 1580356 w 3160712"/>
              <a:gd name="T3" fmla="*/ 471488 h 471488"/>
              <a:gd name="T4" fmla="*/ 0 w 3160712"/>
              <a:gd name="T5" fmla="*/ 235744 h 471488"/>
              <a:gd name="T6" fmla="*/ 1580356 w 3160712"/>
              <a:gd name="T7" fmla="*/ 0 h 471488"/>
              <a:gd name="T8" fmla="*/ 0 60000 65536"/>
              <a:gd name="T9" fmla="*/ 5898240 60000 65536"/>
              <a:gd name="T10" fmla="*/ 11796480 60000 65536"/>
              <a:gd name="T11" fmla="*/ 17694720 60000 65536"/>
              <a:gd name="T12" fmla="*/ 0 w 3160712"/>
              <a:gd name="T13" fmla="*/ 0 h 471488"/>
              <a:gd name="T14" fmla="*/ 3160712 w 3160712"/>
              <a:gd name="T15" fmla="*/ 471488 h 471488"/>
            </a:gdLst>
            <a:ahLst/>
            <a:cxnLst>
              <a:cxn ang="T8">
                <a:pos x="T0" y="T1"/>
              </a:cxn>
              <a:cxn ang="T9">
                <a:pos x="T2" y="T3"/>
              </a:cxn>
              <a:cxn ang="T10">
                <a:pos x="T4" y="T5"/>
              </a:cxn>
              <a:cxn ang="T11">
                <a:pos x="T6" y="T7"/>
              </a:cxn>
            </a:cxnLst>
            <a:rect l="T12" t="T13" r="T14" b="T15"/>
            <a:pathLst>
              <a:path w="3160712" h="471488">
                <a:moveTo>
                  <a:pt x="0" y="0"/>
                </a:moveTo>
                <a:lnTo>
                  <a:pt x="8782" y="0"/>
                </a:lnTo>
                <a:lnTo>
                  <a:pt x="8782" y="1310"/>
                </a:lnTo>
                <a:lnTo>
                  <a:pt x="0" y="131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6" tIns="50257" rIns="96846" bIns="50257"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9pPr>
          </a:lstStyle>
          <a:p>
            <a:pPr eaLnBrk="1" hangingPunct="1">
              <a:lnSpc>
                <a:spcPct val="100000"/>
              </a:lnSpc>
            </a:pPr>
            <a:fld id="{407AF1CE-D7C6-4DA0-B958-2A06CB0EBF75}" type="slidenum">
              <a:rPr lang="en-US" altLang="en-US" sz="1300">
                <a:solidFill>
                  <a:srgbClr val="000000"/>
                </a:solidFill>
                <a:latin typeface="Times New Roman" panose="02020603050405020304" pitchFamily="18" charset="0"/>
                <a:cs typeface="Droid Sans Fallback" charset="0"/>
              </a:rPr>
              <a:pPr eaLnBrk="1" hangingPunct="1">
                <a:lnSpc>
                  <a:spcPct val="100000"/>
                </a:lnSpc>
              </a:pPr>
              <a:t>31</a:t>
            </a:fld>
            <a:endParaRPr lang="en-US" altLang="en-US" sz="1300">
              <a:solidFill>
                <a:srgbClr val="000000"/>
              </a:solidFill>
              <a:latin typeface="Times New Roman" panose="02020603050405020304" pitchFamily="18" charset="0"/>
              <a:cs typeface="Droid Sans Fallback" charset="0"/>
            </a:endParaRPr>
          </a:p>
        </p:txBody>
      </p:sp>
      <p:sp>
        <p:nvSpPr>
          <p:cNvPr id="167942" name="Rectangle 4">
            <a:extLst>
              <a:ext uri="{FF2B5EF4-FFF2-40B4-BE49-F238E27FC236}">
                <a16:creationId xmlns:a16="http://schemas.microsoft.com/office/drawing/2014/main" id="{413E8CCC-5CB6-4EDC-8A2E-599BED6E7B58}"/>
              </a:ext>
            </a:extLst>
          </p:cNvPr>
          <p:cNvSpPr>
            <a:spLocks noGrp="1" noRot="1" noChangeAspect="1" noChangeArrowheads="1" noTextEdit="1"/>
          </p:cNvSpPr>
          <p:nvPr>
            <p:ph type="sldImg"/>
          </p:nvPr>
        </p:nvSpPr>
        <p:spPr>
          <a:xfrm>
            <a:off x="487363" y="733425"/>
            <a:ext cx="6499225" cy="3656013"/>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7943" name="AutoShape 5">
            <a:extLst>
              <a:ext uri="{FF2B5EF4-FFF2-40B4-BE49-F238E27FC236}">
                <a16:creationId xmlns:a16="http://schemas.microsoft.com/office/drawing/2014/main" id="{D9983217-5C22-4960-9FF2-02C4901FACFD}"/>
              </a:ext>
            </a:extLst>
          </p:cNvPr>
          <p:cNvSpPr>
            <a:spLocks noChangeArrowheads="1"/>
          </p:cNvSpPr>
          <p:nvPr/>
        </p:nvSpPr>
        <p:spPr bwMode="auto">
          <a:xfrm>
            <a:off x="996386" y="4636903"/>
            <a:ext cx="5480121" cy="4388352"/>
          </a:xfrm>
          <a:custGeom>
            <a:avLst/>
            <a:gdLst>
              <a:gd name="T0" fmla="*/ 5360988 w 5360988"/>
              <a:gd name="T1" fmla="*/ 2158206 h 4316412"/>
              <a:gd name="T2" fmla="*/ 2680494 w 5360988"/>
              <a:gd name="T3" fmla="*/ 4316412 h 4316412"/>
              <a:gd name="T4" fmla="*/ 0 w 5360988"/>
              <a:gd name="T5" fmla="*/ 2158206 h 4316412"/>
              <a:gd name="T6" fmla="*/ 2680494 w 5360988"/>
              <a:gd name="T7" fmla="*/ 0 h 4316412"/>
              <a:gd name="T8" fmla="*/ 0 60000 65536"/>
              <a:gd name="T9" fmla="*/ 5898240 60000 65536"/>
              <a:gd name="T10" fmla="*/ 11796480 60000 65536"/>
              <a:gd name="T11" fmla="*/ 17694720 60000 65536"/>
              <a:gd name="T12" fmla="*/ 0 w 5360988"/>
              <a:gd name="T13" fmla="*/ 0 h 4316412"/>
              <a:gd name="T14" fmla="*/ 5360988 w 5360988"/>
              <a:gd name="T15" fmla="*/ 4316412 h 4316412"/>
            </a:gdLst>
            <a:ahLst/>
            <a:cxnLst>
              <a:cxn ang="T8">
                <a:pos x="T0" y="T1"/>
              </a:cxn>
              <a:cxn ang="T9">
                <a:pos x="T2" y="T3"/>
              </a:cxn>
              <a:cxn ang="T10">
                <a:pos x="T4" y="T5"/>
              </a:cxn>
              <a:cxn ang="T11">
                <a:pos x="T6" y="T7"/>
              </a:cxn>
            </a:cxnLst>
            <a:rect l="T12" t="T13" r="T14" b="T15"/>
            <a:pathLst>
              <a:path w="5360988" h="4316412">
                <a:moveTo>
                  <a:pt x="0" y="0"/>
                </a:moveTo>
                <a:lnTo>
                  <a:pt x="14892" y="0"/>
                </a:lnTo>
                <a:lnTo>
                  <a:pt x="14892" y="11992"/>
                </a:lnTo>
                <a:lnTo>
                  <a:pt x="0" y="11992"/>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3177" tIns="46589" rIns="93177" bIns="46589" anchor="ctr"/>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1010" name="Rectangle 6">
            <a:extLst>
              <a:ext uri="{FF2B5EF4-FFF2-40B4-BE49-F238E27FC236}">
                <a16:creationId xmlns:a16="http://schemas.microsoft.com/office/drawing/2014/main" id="{13DF54F8-4631-479B-A26E-81AA11519F1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1pPr>
            <a:lvl2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2pPr>
            <a:lvl3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3pPr>
            <a:lvl4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4pPr>
            <a:lvl5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5pPr>
            <a:lvl6pPr marL="2562377"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6pPr>
            <a:lvl7pPr marL="3028264"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7pPr>
            <a:lvl8pPr marL="3494151"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8pPr>
            <a:lvl9pPr marL="3960038"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9pPr>
          </a:lstStyle>
          <a:p>
            <a:pPr eaLnBrk="1"/>
            <a:fld id="{1E1E6E4C-1319-47B8-9846-8C69609D1058}" type="slidenum">
              <a:rPr lang="en-US" altLang="en-US">
                <a:solidFill>
                  <a:srgbClr val="000000"/>
                </a:solidFill>
                <a:latin typeface="Times New Roman" panose="02020603050405020304" pitchFamily="18" charset="0"/>
                <a:cs typeface="DejaVu Sans" charset="0"/>
              </a:rPr>
              <a:pPr eaLnBrk="1"/>
              <a:t>32</a:t>
            </a:fld>
            <a:endParaRPr lang="en-US" altLang="en-US">
              <a:solidFill>
                <a:srgbClr val="000000"/>
              </a:solidFill>
              <a:latin typeface="Times New Roman" panose="02020603050405020304" pitchFamily="18" charset="0"/>
              <a:cs typeface="DejaVu Sans"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D1D7763-11B6-45A0-973D-8293BF56B6AA}" type="slidenum">
              <a:rPr lang="en-US" smtClean="0"/>
              <a:t>33</a:t>
            </a:fld>
            <a:endParaRPr lang="en-US"/>
          </a:p>
        </p:txBody>
      </p:sp>
    </p:spTree>
    <p:extLst>
      <p:ext uri="{BB962C8B-B14F-4D97-AF65-F5344CB8AC3E}">
        <p14:creationId xmlns:p14="http://schemas.microsoft.com/office/powerpoint/2010/main" val="33089983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D1D7763-11B6-45A0-973D-8293BF56B6AA}" type="slidenum">
              <a:rPr lang="en-US" smtClean="0"/>
              <a:t>34</a:t>
            </a:fld>
            <a:endParaRPr lang="en-US"/>
          </a:p>
        </p:txBody>
      </p:sp>
    </p:spTree>
    <p:extLst>
      <p:ext uri="{BB962C8B-B14F-4D97-AF65-F5344CB8AC3E}">
        <p14:creationId xmlns:p14="http://schemas.microsoft.com/office/powerpoint/2010/main" val="10177601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D1D7763-11B6-45A0-973D-8293BF56B6AA}" type="slidenum">
              <a:rPr lang="en-US" smtClean="0"/>
              <a:t>35</a:t>
            </a:fld>
            <a:endParaRPr lang="en-US"/>
          </a:p>
        </p:txBody>
      </p:sp>
    </p:spTree>
    <p:extLst>
      <p:ext uri="{BB962C8B-B14F-4D97-AF65-F5344CB8AC3E}">
        <p14:creationId xmlns:p14="http://schemas.microsoft.com/office/powerpoint/2010/main" val="37956999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D1D7763-11B6-45A0-973D-8293BF56B6AA}" type="slidenum">
              <a:rPr lang="en-US" smtClean="0"/>
              <a:t>36</a:t>
            </a:fld>
            <a:endParaRPr lang="en-US"/>
          </a:p>
        </p:txBody>
      </p:sp>
    </p:spTree>
    <p:extLst>
      <p:ext uri="{BB962C8B-B14F-4D97-AF65-F5344CB8AC3E}">
        <p14:creationId xmlns:p14="http://schemas.microsoft.com/office/powerpoint/2010/main" val="5969567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D1D7763-11B6-45A0-973D-8293BF56B6AA}" type="slidenum">
              <a:rPr lang="en-US" smtClean="0"/>
              <a:t>37</a:t>
            </a:fld>
            <a:endParaRPr lang="en-US"/>
          </a:p>
        </p:txBody>
      </p:sp>
    </p:spTree>
    <p:extLst>
      <p:ext uri="{BB962C8B-B14F-4D97-AF65-F5344CB8AC3E}">
        <p14:creationId xmlns:p14="http://schemas.microsoft.com/office/powerpoint/2010/main" val="38636702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D1D7763-11B6-45A0-973D-8293BF56B6AA}" type="slidenum">
              <a:rPr lang="en-US" smtClean="0"/>
              <a:t>38</a:t>
            </a:fld>
            <a:endParaRPr lang="en-US"/>
          </a:p>
        </p:txBody>
      </p:sp>
    </p:spTree>
    <p:extLst>
      <p:ext uri="{BB962C8B-B14F-4D97-AF65-F5344CB8AC3E}">
        <p14:creationId xmlns:p14="http://schemas.microsoft.com/office/powerpoint/2010/main" val="21147657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D1D7763-11B6-45A0-973D-8293BF56B6AA}" type="slidenum">
              <a:rPr lang="en-US" smtClean="0"/>
              <a:t>39</a:t>
            </a:fld>
            <a:endParaRPr lang="en-US"/>
          </a:p>
        </p:txBody>
      </p:sp>
    </p:spTree>
    <p:extLst>
      <p:ext uri="{BB962C8B-B14F-4D97-AF65-F5344CB8AC3E}">
        <p14:creationId xmlns:p14="http://schemas.microsoft.com/office/powerpoint/2010/main" val="1091542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D1D7763-11B6-45A0-973D-8293BF56B6AA}" type="slidenum">
              <a:rPr lang="en-US" smtClean="0"/>
              <a:t>4</a:t>
            </a:fld>
            <a:endParaRPr lang="en-US"/>
          </a:p>
        </p:txBody>
      </p:sp>
    </p:spTree>
    <p:extLst>
      <p:ext uri="{BB962C8B-B14F-4D97-AF65-F5344CB8AC3E}">
        <p14:creationId xmlns:p14="http://schemas.microsoft.com/office/powerpoint/2010/main" val="16646809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D1D7763-11B6-45A0-973D-8293BF56B6AA}" type="slidenum">
              <a:rPr lang="en-US" smtClean="0"/>
              <a:t>40</a:t>
            </a:fld>
            <a:endParaRPr lang="en-US"/>
          </a:p>
        </p:txBody>
      </p:sp>
    </p:spTree>
    <p:extLst>
      <p:ext uri="{BB962C8B-B14F-4D97-AF65-F5344CB8AC3E}">
        <p14:creationId xmlns:p14="http://schemas.microsoft.com/office/powerpoint/2010/main" val="25890999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22" name="Rectangle 6">
            <a:extLst>
              <a:ext uri="{FF2B5EF4-FFF2-40B4-BE49-F238E27FC236}">
                <a16:creationId xmlns:a16="http://schemas.microsoft.com/office/drawing/2014/main" id="{2E7AAA4E-9993-411A-BC17-F76ED4CB441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1pPr>
            <a:lvl2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2pPr>
            <a:lvl3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3pPr>
            <a:lvl4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4pPr>
            <a:lvl5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5pPr>
            <a:lvl6pPr marL="2562377"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6pPr>
            <a:lvl7pPr marL="3028264"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7pPr>
            <a:lvl8pPr marL="3494151"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8pPr>
            <a:lvl9pPr marL="3960038"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9pPr>
          </a:lstStyle>
          <a:p>
            <a:pPr eaLnBrk="1"/>
            <a:fld id="{9B54BF86-AFD6-49C0-B749-ECCB3FFF8403}" type="slidenum">
              <a:rPr lang="en-US" altLang="en-US">
                <a:solidFill>
                  <a:srgbClr val="000000"/>
                </a:solidFill>
                <a:latin typeface="Times New Roman" panose="02020603050405020304" pitchFamily="18" charset="0"/>
                <a:cs typeface="DejaVu Sans" charset="0"/>
              </a:rPr>
              <a:pPr eaLnBrk="1"/>
              <a:t>41</a:t>
            </a:fld>
            <a:endParaRPr lang="en-US" altLang="en-US">
              <a:solidFill>
                <a:srgbClr val="000000"/>
              </a:solidFill>
              <a:latin typeface="Times New Roman" panose="02020603050405020304" pitchFamily="18" charset="0"/>
              <a:cs typeface="DejaVu Sans"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D1D7763-11B6-45A0-973D-8293BF56B6AA}" type="slidenum">
              <a:rPr lang="en-US" smtClean="0"/>
              <a:t>42</a:t>
            </a:fld>
            <a:endParaRPr lang="en-US"/>
          </a:p>
        </p:txBody>
      </p:sp>
    </p:spTree>
    <p:extLst>
      <p:ext uri="{BB962C8B-B14F-4D97-AF65-F5344CB8AC3E}">
        <p14:creationId xmlns:p14="http://schemas.microsoft.com/office/powerpoint/2010/main" val="31510447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D1D7763-11B6-45A0-973D-8293BF56B6AA}" type="slidenum">
              <a:rPr lang="en-US" smtClean="0"/>
              <a:t>43</a:t>
            </a:fld>
            <a:endParaRPr lang="en-US"/>
          </a:p>
        </p:txBody>
      </p:sp>
    </p:spTree>
    <p:extLst>
      <p:ext uri="{BB962C8B-B14F-4D97-AF65-F5344CB8AC3E}">
        <p14:creationId xmlns:p14="http://schemas.microsoft.com/office/powerpoint/2010/main" val="39181846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D1D7763-11B6-45A0-973D-8293BF56B6AA}" type="slidenum">
              <a:rPr lang="en-US" smtClean="0"/>
              <a:t>44</a:t>
            </a:fld>
            <a:endParaRPr lang="en-US"/>
          </a:p>
        </p:txBody>
      </p:sp>
    </p:spTree>
    <p:extLst>
      <p:ext uri="{BB962C8B-B14F-4D97-AF65-F5344CB8AC3E}">
        <p14:creationId xmlns:p14="http://schemas.microsoft.com/office/powerpoint/2010/main" val="28296487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D1D7763-11B6-45A0-973D-8293BF56B6AA}" type="slidenum">
              <a:rPr lang="en-US" smtClean="0"/>
              <a:t>45</a:t>
            </a:fld>
            <a:endParaRPr lang="en-US"/>
          </a:p>
        </p:txBody>
      </p:sp>
    </p:spTree>
    <p:extLst>
      <p:ext uri="{BB962C8B-B14F-4D97-AF65-F5344CB8AC3E}">
        <p14:creationId xmlns:p14="http://schemas.microsoft.com/office/powerpoint/2010/main" val="28613530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D1D7763-11B6-45A0-973D-8293BF56B6AA}" type="slidenum">
              <a:rPr lang="en-US" smtClean="0"/>
              <a:t>46</a:t>
            </a:fld>
            <a:endParaRPr lang="en-US"/>
          </a:p>
        </p:txBody>
      </p:sp>
    </p:spTree>
    <p:extLst>
      <p:ext uri="{BB962C8B-B14F-4D97-AF65-F5344CB8AC3E}">
        <p14:creationId xmlns:p14="http://schemas.microsoft.com/office/powerpoint/2010/main" val="7793965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D1D7763-11B6-45A0-973D-8293BF56B6AA}" type="slidenum">
              <a:rPr lang="en-US" smtClean="0"/>
              <a:t>47</a:t>
            </a:fld>
            <a:endParaRPr lang="en-US"/>
          </a:p>
        </p:txBody>
      </p:sp>
    </p:spTree>
    <p:extLst>
      <p:ext uri="{BB962C8B-B14F-4D97-AF65-F5344CB8AC3E}">
        <p14:creationId xmlns:p14="http://schemas.microsoft.com/office/powerpoint/2010/main" val="6187805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D1D7763-11B6-45A0-973D-8293BF56B6AA}" type="slidenum">
              <a:rPr lang="en-US" smtClean="0"/>
              <a:t>48</a:t>
            </a:fld>
            <a:endParaRPr lang="en-US"/>
          </a:p>
        </p:txBody>
      </p:sp>
    </p:spTree>
    <p:extLst>
      <p:ext uri="{BB962C8B-B14F-4D97-AF65-F5344CB8AC3E}">
        <p14:creationId xmlns:p14="http://schemas.microsoft.com/office/powerpoint/2010/main" val="33502389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D1D7763-11B6-45A0-973D-8293BF56B6AA}" type="slidenum">
              <a:rPr lang="en-US" smtClean="0"/>
              <a:t>49</a:t>
            </a:fld>
            <a:endParaRPr lang="en-US"/>
          </a:p>
        </p:txBody>
      </p:sp>
    </p:spTree>
    <p:extLst>
      <p:ext uri="{BB962C8B-B14F-4D97-AF65-F5344CB8AC3E}">
        <p14:creationId xmlns:p14="http://schemas.microsoft.com/office/powerpoint/2010/main" val="1923415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D1D7763-11B6-45A0-973D-8293BF56B6AA}" type="slidenum">
              <a:rPr lang="en-US" smtClean="0"/>
              <a:t>5</a:t>
            </a:fld>
            <a:endParaRPr lang="en-US"/>
          </a:p>
        </p:txBody>
      </p:sp>
    </p:spTree>
    <p:extLst>
      <p:ext uri="{BB962C8B-B14F-4D97-AF65-F5344CB8AC3E}">
        <p14:creationId xmlns:p14="http://schemas.microsoft.com/office/powerpoint/2010/main" val="33231173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D1D7763-11B6-45A0-973D-8293BF56B6AA}" type="slidenum">
              <a:rPr lang="en-US" smtClean="0"/>
              <a:t>50</a:t>
            </a:fld>
            <a:endParaRPr lang="en-US"/>
          </a:p>
        </p:txBody>
      </p:sp>
    </p:spTree>
    <p:extLst>
      <p:ext uri="{BB962C8B-B14F-4D97-AF65-F5344CB8AC3E}">
        <p14:creationId xmlns:p14="http://schemas.microsoft.com/office/powerpoint/2010/main" val="750124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Our motto: Bridging the Map</a:t>
            </a:r>
          </a:p>
          <a:p>
            <a:pPr fontAlgn="base"/>
            <a:r>
              <a:rPr lang="en-US" dirty="0"/>
              <a:t>Right next to the old bridge in Heidelberg there lives a curious little statue – a bronze monkey. In its hand, it holds a mirror to remind anyone crossing the bridge to look back from where they came from and remember who they are. For the 2019 </a:t>
            </a:r>
            <a:r>
              <a:rPr lang="en-US" dirty="0" err="1"/>
              <a:t>SotM</a:t>
            </a:r>
            <a:r>
              <a:rPr lang="en-US" dirty="0"/>
              <a:t> in Heidelberg we want to take the role of that little monkey and remind everyone that no matter where we are going and what we are doing with OSM, we should never forget that we all come from the same origin: a little map that anyone can modify and use. Whether you are a hobby mapper, a scientific researcher, a humanitarian, an NGO, a government agency, a small business or a global company — we want to bridge the gap between us, or better yet, we want to Bridge the Map.</a:t>
            </a:r>
          </a:p>
          <a:p>
            <a:endParaRPr lang="en-US" dirty="0"/>
          </a:p>
        </p:txBody>
      </p:sp>
      <p:sp>
        <p:nvSpPr>
          <p:cNvPr id="4" name="Slide Number Placeholder 3"/>
          <p:cNvSpPr>
            <a:spLocks noGrp="1"/>
          </p:cNvSpPr>
          <p:nvPr>
            <p:ph type="sldNum" sz="quarter" idx="5"/>
          </p:nvPr>
        </p:nvSpPr>
        <p:spPr/>
        <p:txBody>
          <a:bodyPr/>
          <a:lstStyle/>
          <a:p>
            <a:fld id="{BD1D7763-11B6-45A0-973D-8293BF56B6AA}" type="slidenum">
              <a:rPr lang="en-US" smtClean="0"/>
              <a:t>6</a:t>
            </a:fld>
            <a:endParaRPr lang="en-US"/>
          </a:p>
        </p:txBody>
      </p:sp>
    </p:spTree>
    <p:extLst>
      <p:ext uri="{BB962C8B-B14F-4D97-AF65-F5344CB8AC3E}">
        <p14:creationId xmlns:p14="http://schemas.microsoft.com/office/powerpoint/2010/main" val="1811927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b="1" cap="all" dirty="0"/>
              <a:t>163,050</a:t>
            </a:r>
          </a:p>
          <a:p>
            <a:pPr fontAlgn="base"/>
            <a:r>
              <a:rPr lang="en-US" b="1" dirty="0"/>
              <a:t>Community Mappers</a:t>
            </a:r>
            <a:r>
              <a:rPr lang="en-US" b="1" baseline="30000" dirty="0"/>
              <a:t>ⓘ</a:t>
            </a:r>
            <a:endParaRPr lang="en-US" b="1" dirty="0"/>
          </a:p>
          <a:p>
            <a:pPr fontAlgn="base"/>
            <a:r>
              <a:rPr lang="en-US" b="1" cap="all" dirty="0"/>
              <a:t>46,356,112</a:t>
            </a:r>
          </a:p>
          <a:p>
            <a:pPr fontAlgn="base"/>
            <a:r>
              <a:rPr lang="en-US" b="1" dirty="0"/>
              <a:t>Total Map Edits</a:t>
            </a:r>
            <a:r>
              <a:rPr lang="en-US" b="1" baseline="30000" dirty="0"/>
              <a:t>ⓘ</a:t>
            </a:r>
            <a:endParaRPr lang="en-US" b="1" dirty="0"/>
          </a:p>
          <a:p>
            <a:pPr fontAlgn="base"/>
            <a:r>
              <a:rPr lang="en-US" b="1" cap="all" dirty="0"/>
              <a:t>38,713,388</a:t>
            </a:r>
          </a:p>
          <a:p>
            <a:pPr fontAlgn="base"/>
            <a:r>
              <a:rPr lang="en-US" b="1" dirty="0"/>
              <a:t>Buildings Mapped</a:t>
            </a:r>
            <a:r>
              <a:rPr lang="en-US" b="1" baseline="30000" dirty="0"/>
              <a:t>ⓘ</a:t>
            </a:r>
            <a:endParaRPr lang="en-US" b="1" dirty="0"/>
          </a:p>
          <a:p>
            <a:pPr fontAlgn="base"/>
            <a:r>
              <a:rPr lang="en-US" b="1" cap="all" dirty="0"/>
              <a:t>987,713</a:t>
            </a:r>
          </a:p>
          <a:p>
            <a:pPr fontAlgn="base"/>
            <a:r>
              <a:rPr lang="en-US" b="1" dirty="0"/>
              <a:t>Roads Mapped (KM)</a:t>
            </a:r>
            <a:r>
              <a:rPr lang="en-US" b="1" baseline="30000" dirty="0"/>
              <a:t>ⓘ</a:t>
            </a:r>
            <a:endParaRPr lang="en-US" b="1" dirty="0"/>
          </a:p>
          <a:p>
            <a:endParaRPr lang="en-US" dirty="0"/>
          </a:p>
        </p:txBody>
      </p:sp>
      <p:sp>
        <p:nvSpPr>
          <p:cNvPr id="4" name="Slide Number Placeholder 3"/>
          <p:cNvSpPr>
            <a:spLocks noGrp="1"/>
          </p:cNvSpPr>
          <p:nvPr>
            <p:ph type="sldNum" sz="quarter" idx="5"/>
          </p:nvPr>
        </p:nvSpPr>
        <p:spPr/>
        <p:txBody>
          <a:bodyPr/>
          <a:lstStyle/>
          <a:p>
            <a:fld id="{BD1D7763-11B6-45A0-973D-8293BF56B6AA}" type="slidenum">
              <a:rPr lang="en-US" smtClean="0"/>
              <a:t>7</a:t>
            </a:fld>
            <a:endParaRPr lang="en-US"/>
          </a:p>
        </p:txBody>
      </p:sp>
    </p:spTree>
    <p:extLst>
      <p:ext uri="{BB962C8B-B14F-4D97-AF65-F5344CB8AC3E}">
        <p14:creationId xmlns:p14="http://schemas.microsoft.com/office/powerpoint/2010/main" val="29748114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D1D7763-11B6-45A0-973D-8293BF56B6AA}" type="slidenum">
              <a:rPr lang="en-US" smtClean="0"/>
              <a:t>8</a:t>
            </a:fld>
            <a:endParaRPr lang="en-US"/>
          </a:p>
        </p:txBody>
      </p:sp>
    </p:spTree>
    <p:extLst>
      <p:ext uri="{BB962C8B-B14F-4D97-AF65-F5344CB8AC3E}">
        <p14:creationId xmlns:p14="http://schemas.microsoft.com/office/powerpoint/2010/main" val="23608198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6434" name="Rectangle 6">
            <a:extLst>
              <a:ext uri="{FF2B5EF4-FFF2-40B4-BE49-F238E27FC236}">
                <a16:creationId xmlns:a16="http://schemas.microsoft.com/office/drawing/2014/main" id="{45A48B3E-5659-465E-91EE-3B90D8A292E4}"/>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1pPr>
            <a:lvl2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2pPr>
            <a:lvl3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3pPr>
            <a:lvl4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4pPr>
            <a:lvl5pPr eaLnBrk="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5pPr>
            <a:lvl6pPr marL="2562377"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6pPr>
            <a:lvl7pPr marL="3028264"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7pPr>
            <a:lvl8pPr marL="3494151"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8pPr>
            <a:lvl9pPr marL="3960038" indent="-232943" defTabSz="465887" eaLnBrk="0" fontAlgn="base" hangingPunct="0">
              <a:lnSpc>
                <a:spcPct val="94000"/>
              </a:lnSpc>
              <a:spcBef>
                <a:spcPct val="0"/>
              </a:spcBef>
              <a:spcAft>
                <a:spcPct val="0"/>
              </a:spcAft>
              <a:buClr>
                <a:srgbClr val="000000"/>
              </a:buClr>
              <a:buSzPct val="100000"/>
              <a:buFont typeface="Times New Roman" panose="02020603050405020304" pitchFamily="18" charset="0"/>
              <a:tabLst>
                <a:tab pos="465887" algn="l"/>
                <a:tab pos="931774" algn="l"/>
                <a:tab pos="1397660" algn="l"/>
                <a:tab pos="1863547" algn="l"/>
                <a:tab pos="2329434" algn="l"/>
                <a:tab pos="2795321" algn="l"/>
                <a:tab pos="3261208" algn="l"/>
              </a:tabLst>
              <a:defRPr>
                <a:solidFill>
                  <a:schemeClr val="tx1"/>
                </a:solidFill>
                <a:latin typeface="Arial" panose="020B0604020202020204" pitchFamily="34" charset="0"/>
                <a:cs typeface="Droid Sans" charset="0"/>
              </a:defRPr>
            </a:lvl9pPr>
          </a:lstStyle>
          <a:p>
            <a:pPr eaLnBrk="1"/>
            <a:fld id="{66AC1E19-8C3E-4C7B-8731-A696218E3661}" type="slidenum">
              <a:rPr lang="en-US" altLang="en-US">
                <a:solidFill>
                  <a:srgbClr val="000000"/>
                </a:solidFill>
                <a:latin typeface="Times New Roman" panose="02020603050405020304" pitchFamily="18" charset="0"/>
                <a:cs typeface="DejaVu Sans" charset="0"/>
              </a:rPr>
              <a:pPr eaLnBrk="1"/>
              <a:t>9</a:t>
            </a:fld>
            <a:endParaRPr lang="en-US" altLang="en-US">
              <a:solidFill>
                <a:srgbClr val="000000"/>
              </a:solidFill>
              <a:latin typeface="Times New Roman" panose="02020603050405020304" pitchFamily="18" charset="0"/>
              <a:cs typeface="DejaVu Sans"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333547"/>
            <a:ext cx="8911687" cy="128089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335281" y="5067656"/>
            <a:ext cx="1521020" cy="1715188"/>
          </a:xfrm>
          <a:prstGeom prst="rect">
            <a:avLst/>
          </a:prstGeom>
        </p:spPr>
      </p:pic>
      <p:sp>
        <p:nvSpPr>
          <p:cNvPr id="9" name="TextBox 8"/>
          <p:cNvSpPr txBox="1"/>
          <p:nvPr userDrawn="1"/>
        </p:nvSpPr>
        <p:spPr>
          <a:xfrm>
            <a:off x="5230026" y="6404966"/>
            <a:ext cx="6853727" cy="369332"/>
          </a:xfrm>
          <a:prstGeom prst="rect">
            <a:avLst/>
          </a:prstGeom>
          <a:noFill/>
        </p:spPr>
        <p:txBody>
          <a:bodyPr wrap="square" rtlCol="0">
            <a:spAutoFit/>
          </a:bodyPr>
          <a:lstStyle/>
          <a:p>
            <a:pPr algn="r"/>
            <a:r>
              <a:rPr lang="en-US" dirty="0">
                <a:solidFill>
                  <a:srgbClr val="2E5369"/>
                </a:solidFill>
              </a:rPr>
              <a:t>#CalGIS2019     April 8</a:t>
            </a:r>
            <a:r>
              <a:rPr lang="en-US" baseline="30000" dirty="0">
                <a:solidFill>
                  <a:srgbClr val="2E5369"/>
                </a:solidFill>
              </a:rPr>
              <a:t>th</a:t>
            </a:r>
            <a:r>
              <a:rPr lang="en-US" dirty="0">
                <a:solidFill>
                  <a:srgbClr val="2E5369"/>
                </a:solidFill>
              </a:rPr>
              <a:t>-10</a:t>
            </a:r>
            <a:r>
              <a:rPr lang="en-US" baseline="30000" dirty="0">
                <a:solidFill>
                  <a:srgbClr val="2E5369"/>
                </a:solidFill>
              </a:rPr>
              <a:t>th</a:t>
            </a:r>
            <a:r>
              <a:rPr lang="en-US" dirty="0">
                <a:solidFill>
                  <a:srgbClr val="2E5369"/>
                </a:solidFill>
              </a:rPr>
              <a:t>, 2019; Fresno California</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60" r:id="rId9"/>
  </p:sldLayoutIdLst>
  <p:txStyles>
    <p:titleStyle>
      <a:lvl1pPr algn="l" defTabSz="457200" rtl="0" eaLnBrk="1" latinLnBrk="0" hangingPunct="1">
        <a:spcBef>
          <a:spcPct val="0"/>
        </a:spcBef>
        <a:buNone/>
        <a:defRPr sz="36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s://wiki.osmfoundation.org/wiki/Licenc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s://forum.openstreetmap.org/" TargetMode="External"/><Relationship Id="rId3" Type="http://schemas.openxmlformats.org/officeDocument/2006/relationships/hyperlink" Target="https://www.openstreetmap.org/help" TargetMode="External"/><Relationship Id="rId7" Type="http://schemas.openxmlformats.org/officeDocument/2006/relationships/hyperlink" Target="https://lists.openstreetmap.org/" TargetMode="External"/><Relationship Id="rId12" Type="http://schemas.openxmlformats.org/officeDocument/2006/relationships/hyperlink" Target="https://wiki.openstreetmap.org/"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help.openstreetmap.org/" TargetMode="External"/><Relationship Id="rId11" Type="http://schemas.openxmlformats.org/officeDocument/2006/relationships/hyperlink" Target="https://welcome.openstreetmap.org/" TargetMode="External"/><Relationship Id="rId5" Type="http://schemas.openxmlformats.org/officeDocument/2006/relationships/hyperlink" Target="https://wiki.openstreetmap.org/wiki/Beginners%27_guide" TargetMode="External"/><Relationship Id="rId10" Type="http://schemas.openxmlformats.org/officeDocument/2006/relationships/hyperlink" Target="https://switch2osm.org/" TargetMode="External"/><Relationship Id="rId4" Type="http://schemas.openxmlformats.org/officeDocument/2006/relationships/hyperlink" Target="https://www.openstreetmap.org/welcome" TargetMode="External"/><Relationship Id="rId9" Type="http://schemas.openxmlformats.org/officeDocument/2006/relationships/hyperlink" Target="https://irc.openstreetmap.org/"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www.openstreetmap.com/"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wiki.openstreetmap.org/wiki/Main_Pag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7.jp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esri.com/"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www.postgis.org/" TargetMode="External"/><Relationship Id="rId5" Type="http://schemas.openxmlformats.org/officeDocument/2006/relationships/hyperlink" Target="http://www.qgis.org/" TargetMode="External"/><Relationship Id="rId4" Type="http://schemas.openxmlformats.org/officeDocument/2006/relationships/hyperlink" Target="http://www.gdal.or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wiki.openstreetmap.org/"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wiki.openstreetmap.org/wiki/Highway"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iki.openstreetmap.org/wiki/Main_Page"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hyperlink" Target="https://wiki.openstreetmap.org/wiki/Map_Features#Transportation"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wiki.openstreetmap.org/wiki/Key:highway" TargetMode="External"/><Relationship Id="rId2" Type="http://schemas.openxmlformats.org/officeDocument/2006/relationships/notesSlide" Target="../notesSlides/notesSlide31.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hyperlink" Target="https://taginfo.openstreetmap.org/keys/highway#overview"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taginfo.openstreetmap.org/tags"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wiki.openstreetmap.org/wiki/Editors"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hyperlink" Target="https://learnosm.org/en/beginner/id-editor/"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hyperlink" Target="https://josm.openstreetmap.de/"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https://www.arcgis.com/home/item.html?id=b834a68d7a484c5fb473d4ba90d35e71" TargetMode="External"/></Relationships>
</file>

<file path=ppt/slides/_rels/slide44.xml.rels><?xml version="1.0" encoding="UTF-8" standalone="yes"?>
<Relationships xmlns="http://schemas.openxmlformats.org/package/2006/relationships"><Relationship Id="rId8" Type="http://schemas.openxmlformats.org/officeDocument/2006/relationships/hyperlink" Target="http://project-osrm.org/" TargetMode="External"/><Relationship Id="rId3" Type="http://schemas.openxmlformats.org/officeDocument/2006/relationships/hyperlink" Target="https://www.opentripplanner.org/" TargetMode="External"/><Relationship Id="rId7" Type="http://schemas.openxmlformats.org/officeDocument/2006/relationships/hyperlink" Target="http://valhalla.github.io/demos/routing/#loc=13,40.751000,-73.978300"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hyperlink" Target="https://www.graphhopper.com/" TargetMode="External"/><Relationship Id="rId5" Type="http://schemas.openxmlformats.org/officeDocument/2006/relationships/hyperlink" Target="https://modbeta.trimet.org/map/#/" TargetMode="External"/><Relationship Id="rId4" Type="http://schemas.openxmlformats.org/officeDocument/2006/relationships/hyperlink" Target="https://trips.vta.org/" TargetMode="External"/><Relationship Id="rId9" Type="http://schemas.openxmlformats.org/officeDocument/2006/relationships/hyperlink" Target="https://openrouteservice.org/"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nominatim.org/"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hyperlink" Target="https://pelias.io/"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metro-extracts.nextzen.org/"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hyperlink" Target="https://overpass-turbo.eu/" TargetMode="External"/><Relationship Id="rId4" Type="http://schemas.openxmlformats.org/officeDocument/2006/relationships/hyperlink" Target="https://lz4.overpass-api.de/"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vespucci.io/" TargetMode="External"/><Relationship Id="rId7"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hyperlink" Target="https://wiki.openstreetmap.org/wiki/Go_Map!!"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2019.stateofthemap.or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2019.stateofthemap.u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hotosm.org/"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opendatacommons.org/licenses/odb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Open Street Map Let’s Peel Back the OSM Layers</a:t>
            </a:r>
            <a:br>
              <a:rPr lang="en-US" dirty="0"/>
            </a:br>
            <a:endParaRPr lang="en-US" dirty="0"/>
          </a:p>
        </p:txBody>
      </p:sp>
      <p:sp>
        <p:nvSpPr>
          <p:cNvPr id="3" name="Subtitle 2"/>
          <p:cNvSpPr>
            <a:spLocks noGrp="1"/>
          </p:cNvSpPr>
          <p:nvPr>
            <p:ph type="subTitle" idx="1"/>
          </p:nvPr>
        </p:nvSpPr>
        <p:spPr>
          <a:xfrm>
            <a:off x="2589213" y="4777379"/>
            <a:ext cx="9237829" cy="1575295"/>
          </a:xfrm>
        </p:spPr>
        <p:txBody>
          <a:bodyPr>
            <a:normAutofit/>
          </a:bodyPr>
          <a:lstStyle/>
          <a:p>
            <a:r>
              <a:rPr lang="en-US" dirty="0"/>
              <a:t>Monday 4/8/2019 Workshop – 1:00 – 5:00 pm</a:t>
            </a:r>
          </a:p>
          <a:p>
            <a:r>
              <a:rPr lang="en-US" dirty="0"/>
              <a:t>By Marshall Wilson Ballard, GISP Transportation Informatics Architect</a:t>
            </a:r>
          </a:p>
          <a:p>
            <a:r>
              <a:rPr lang="en-US" dirty="0"/>
              <a:t>Associate Fehr &amp; Peers</a:t>
            </a:r>
          </a:p>
          <a:p>
            <a:r>
              <a:rPr lang="en-US" dirty="0"/>
              <a:t>@</a:t>
            </a:r>
            <a:r>
              <a:rPr lang="en-US" dirty="0" err="1"/>
              <a:t>marsxul</a:t>
            </a:r>
            <a:r>
              <a:rPr lang="en-US" dirty="0"/>
              <a:t> </a:t>
            </a:r>
          </a:p>
        </p:txBody>
      </p:sp>
      <p:pic>
        <p:nvPicPr>
          <p:cNvPr id="53252" name="Picture 4" descr="Image result for github">
            <a:extLst>
              <a:ext uri="{FF2B5EF4-FFF2-40B4-BE49-F238E27FC236}">
                <a16:creationId xmlns:a16="http://schemas.microsoft.com/office/drawing/2014/main" id="{9CCCF08D-B049-47EE-A3D8-AC411F8AD1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41990" y="5932412"/>
            <a:ext cx="1503780" cy="557402"/>
          </a:xfrm>
          <a:prstGeom prst="rect">
            <a:avLst/>
          </a:prstGeom>
          <a:noFill/>
          <a:extLst>
            <a:ext uri="{909E8E84-426E-40DD-AFC4-6F175D3DCCD1}">
              <a14:hiddenFill xmlns:a14="http://schemas.microsoft.com/office/drawing/2010/main">
                <a:solidFill>
                  <a:srgbClr val="FFFFFF"/>
                </a:solidFill>
              </a14:hiddenFill>
            </a:ext>
          </a:extLst>
        </p:spPr>
      </p:pic>
      <p:pic>
        <p:nvPicPr>
          <p:cNvPr id="53254" name="Picture 6" descr="Image result for twitter">
            <a:extLst>
              <a:ext uri="{FF2B5EF4-FFF2-40B4-BE49-F238E27FC236}">
                <a16:creationId xmlns:a16="http://schemas.microsoft.com/office/drawing/2014/main" id="{F80C07AE-32DE-495E-9AE1-6AC96CAA5B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770" y="6051884"/>
            <a:ext cx="370417" cy="3007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 up of a logo&#10;&#10;Description automatically generated">
            <a:extLst>
              <a:ext uri="{FF2B5EF4-FFF2-40B4-BE49-F238E27FC236}">
                <a16:creationId xmlns:a16="http://schemas.microsoft.com/office/drawing/2014/main" id="{544E43A8-0B8B-4E4E-A168-1D81C7A93E27}"/>
              </a:ext>
            </a:extLst>
          </p:cNvPr>
          <p:cNvPicPr>
            <a:picLocks noChangeAspect="1"/>
          </p:cNvPicPr>
          <p:nvPr/>
        </p:nvPicPr>
        <p:blipFill>
          <a:blip r:embed="rId5"/>
          <a:stretch>
            <a:fillRect/>
          </a:stretch>
        </p:blipFill>
        <p:spPr>
          <a:xfrm>
            <a:off x="10009613" y="276589"/>
            <a:ext cx="1817429" cy="1817429"/>
          </a:xfrm>
          <a:prstGeom prst="rect">
            <a:avLst/>
          </a:prstGeom>
        </p:spPr>
      </p:pic>
      <p:pic>
        <p:nvPicPr>
          <p:cNvPr id="8" name="Picture 7" descr="A close up of a logo&#10;&#10;Description automatically generated">
            <a:extLst>
              <a:ext uri="{FF2B5EF4-FFF2-40B4-BE49-F238E27FC236}">
                <a16:creationId xmlns:a16="http://schemas.microsoft.com/office/drawing/2014/main" id="{07A156C1-43C9-44EC-9899-2FC59E331471}"/>
              </a:ext>
            </a:extLst>
          </p:cNvPr>
          <p:cNvPicPr>
            <a:picLocks noChangeAspect="1"/>
          </p:cNvPicPr>
          <p:nvPr/>
        </p:nvPicPr>
        <p:blipFill>
          <a:blip r:embed="rId6"/>
          <a:stretch>
            <a:fillRect/>
          </a:stretch>
        </p:blipFill>
        <p:spPr>
          <a:xfrm>
            <a:off x="453076" y="226732"/>
            <a:ext cx="1917145" cy="1917145"/>
          </a:xfrm>
          <a:prstGeom prst="rect">
            <a:avLst/>
          </a:prstGeom>
        </p:spPr>
      </p:pic>
      <p:pic>
        <p:nvPicPr>
          <p:cNvPr id="53256" name="Picture 8" descr="Image result for josm">
            <a:extLst>
              <a:ext uri="{FF2B5EF4-FFF2-40B4-BE49-F238E27FC236}">
                <a16:creationId xmlns:a16="http://schemas.microsoft.com/office/drawing/2014/main" id="{B5DB4ED5-548B-488F-8150-7233E2EF94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87244" y="125170"/>
            <a:ext cx="2095500"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8810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
            <a:extLst>
              <a:ext uri="{FF2B5EF4-FFF2-40B4-BE49-F238E27FC236}">
                <a16:creationId xmlns:a16="http://schemas.microsoft.com/office/drawing/2014/main" id="{487D9817-B089-4804-AFBA-73E09ABBBDFB}"/>
              </a:ext>
            </a:extLst>
          </p:cNvPr>
          <p:cNvSpPr>
            <a:spLocks noGrp="1" noChangeArrowheads="1"/>
          </p:cNvSpPr>
          <p:nvPr>
            <p:ph type="title" idx="4294967295"/>
          </p:nvPr>
        </p:nvSpPr>
        <p:spPr>
          <a:xfrm>
            <a:off x="1981200" y="274638"/>
            <a:ext cx="8686800" cy="1143000"/>
          </a:xfrm>
        </p:spPr>
        <p:txBody>
          <a:bodyPr>
            <a:normAutofit fontScale="90000"/>
          </a:bodyPr>
          <a:lstStyle/>
          <a:p>
            <a:pPr algn="ct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altLang="en-US" dirty="0">
                <a:solidFill>
                  <a:srgbClr val="101E8E"/>
                </a:solidFill>
              </a:rPr>
              <a:t>So what does this licensing mean to you? * </a:t>
            </a:r>
          </a:p>
        </p:txBody>
      </p:sp>
      <p:sp>
        <p:nvSpPr>
          <p:cNvPr id="40963" name="Text Box 2">
            <a:extLst>
              <a:ext uri="{FF2B5EF4-FFF2-40B4-BE49-F238E27FC236}">
                <a16:creationId xmlns:a16="http://schemas.microsoft.com/office/drawing/2014/main" id="{05C3FFD9-49C7-4FEF-81E2-F52CFC21128B}"/>
              </a:ext>
            </a:extLst>
          </p:cNvPr>
          <p:cNvSpPr txBox="1">
            <a:spLocks noChangeArrowheads="1"/>
          </p:cNvSpPr>
          <p:nvPr/>
        </p:nvSpPr>
        <p:spPr bwMode="auto">
          <a:xfrm>
            <a:off x="1981200" y="1600201"/>
            <a:ext cx="8229600"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eaLnBrk="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1pPr>
            <a:lvl2pPr eaLnBrk="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2pPr>
            <a:lvl3pPr eaLnBrk="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3pPr>
            <a:lvl4pPr eaLnBrk="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4pPr>
            <a:lvl5pPr eaLnBrk="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9pPr>
          </a:lstStyle>
          <a:p>
            <a:pPr eaLnBrk="1">
              <a:spcBef>
                <a:spcPts val="650"/>
              </a:spcBef>
              <a:buFont typeface="Arial" panose="020B0604020202020204" pitchFamily="34" charset="0"/>
              <a:buChar char="•"/>
            </a:pPr>
            <a:r>
              <a:rPr lang="en-US" altLang="en-US" sz="2400" dirty="0">
                <a:solidFill>
                  <a:srgbClr val="000000"/>
                </a:solidFill>
                <a:latin typeface="Calibri" panose="020F0502020204030204" pitchFamily="34" charset="0"/>
              </a:rPr>
              <a:t>If you download it and use it - your contributions/alterations must be contributed back to the author. </a:t>
            </a:r>
          </a:p>
          <a:p>
            <a:pPr eaLnBrk="1">
              <a:spcBef>
                <a:spcPts val="650"/>
              </a:spcBef>
            </a:pPr>
            <a:endParaRPr lang="en-US" altLang="en-US" sz="2400" dirty="0">
              <a:solidFill>
                <a:srgbClr val="000000"/>
              </a:solidFill>
              <a:latin typeface="Calibri" panose="020F0502020204030204" pitchFamily="34" charset="0"/>
            </a:endParaRPr>
          </a:p>
          <a:p>
            <a:pPr eaLnBrk="1">
              <a:spcBef>
                <a:spcPts val="650"/>
              </a:spcBef>
              <a:buFont typeface="Arial" panose="020B0604020202020204" pitchFamily="34" charset="0"/>
              <a:buChar char="•"/>
            </a:pPr>
            <a:r>
              <a:rPr lang="en-US" altLang="en-US" sz="2400" dirty="0">
                <a:solidFill>
                  <a:srgbClr val="000000"/>
                </a:solidFill>
                <a:latin typeface="Calibri" panose="020F0502020204030204" pitchFamily="34" charset="0"/>
              </a:rPr>
              <a:t>Any edits made to downloaded OSM data and made </a:t>
            </a:r>
            <a:r>
              <a:rPr lang="en-US" altLang="en-US" sz="2400" dirty="0" err="1">
                <a:solidFill>
                  <a:srgbClr val="000000"/>
                </a:solidFill>
                <a:latin typeface="Calibri" panose="020F0502020204030204" pitchFamily="34" charset="0"/>
              </a:rPr>
              <a:t>publically</a:t>
            </a:r>
            <a:r>
              <a:rPr lang="en-US" altLang="en-US" sz="2400" dirty="0">
                <a:solidFill>
                  <a:srgbClr val="000000"/>
                </a:solidFill>
                <a:latin typeface="Calibri" panose="020F0502020204030204" pitchFamily="34" charset="0"/>
              </a:rPr>
              <a:t> available need to be either added to OSM or made available to all. </a:t>
            </a:r>
          </a:p>
          <a:p>
            <a:pPr eaLnBrk="1">
              <a:spcBef>
                <a:spcPts val="650"/>
              </a:spcBef>
            </a:pPr>
            <a:endParaRPr lang="en-US" altLang="en-US" sz="2400" dirty="0">
              <a:solidFill>
                <a:srgbClr val="000000"/>
              </a:solidFill>
              <a:latin typeface="Calibri" panose="020F0502020204030204" pitchFamily="34" charset="0"/>
            </a:endParaRPr>
          </a:p>
          <a:p>
            <a:pPr eaLnBrk="1">
              <a:spcBef>
                <a:spcPts val="650"/>
              </a:spcBef>
              <a:buFont typeface="Arial" panose="020B0604020202020204" pitchFamily="34" charset="0"/>
              <a:buChar char="•"/>
            </a:pPr>
            <a:r>
              <a:rPr lang="en-US" sz="2400" dirty="0">
                <a:hlinkClick r:id="rId3"/>
              </a:rPr>
              <a:t>https://wiki.osmfoundation.org/wiki/Licence</a:t>
            </a:r>
            <a:endParaRPr lang="en-US" altLang="en-US" sz="3200" dirty="0">
              <a:solidFill>
                <a:srgbClr val="000000"/>
              </a:solidFill>
              <a:latin typeface="Calibri" panose="020F0502020204030204" pitchFamily="34" charset="0"/>
            </a:endParaRPr>
          </a:p>
          <a:p>
            <a:pPr eaLnBrk="1">
              <a:spcBef>
                <a:spcPts val="650"/>
              </a:spcBef>
            </a:pPr>
            <a:endParaRPr lang="en-US" altLang="en-US" sz="3200" dirty="0">
              <a:solidFill>
                <a:srgbClr val="000000"/>
              </a:solidFill>
              <a:latin typeface="Calibri" panose="020F0502020204030204" pitchFamily="34"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C217C-C4B4-4286-B420-80707C73E241}"/>
              </a:ext>
            </a:extLst>
          </p:cNvPr>
          <p:cNvSpPr>
            <a:spLocks noGrp="1"/>
          </p:cNvSpPr>
          <p:nvPr>
            <p:ph type="title"/>
          </p:nvPr>
        </p:nvSpPr>
        <p:spPr>
          <a:xfrm>
            <a:off x="772146" y="182952"/>
            <a:ext cx="10890465" cy="1280890"/>
          </a:xfrm>
        </p:spPr>
        <p:txBody>
          <a:bodyPr/>
          <a:lstStyle/>
          <a:p>
            <a:r>
              <a:rPr lang="en-US"/>
              <a:t>Help - </a:t>
            </a:r>
            <a:r>
              <a:rPr lang="en-US">
                <a:hlinkClick r:id="rId3"/>
              </a:rPr>
              <a:t>https://www.openstreetmap.org/help</a:t>
            </a:r>
            <a:endParaRPr lang="en-US" dirty="0"/>
          </a:p>
        </p:txBody>
      </p:sp>
      <p:sp>
        <p:nvSpPr>
          <p:cNvPr id="3" name="Content Placeholder 2">
            <a:extLst>
              <a:ext uri="{FF2B5EF4-FFF2-40B4-BE49-F238E27FC236}">
                <a16:creationId xmlns:a16="http://schemas.microsoft.com/office/drawing/2014/main" id="{B61C0480-ADBD-4A34-83B3-965841454E67}"/>
              </a:ext>
            </a:extLst>
          </p:cNvPr>
          <p:cNvSpPr>
            <a:spLocks noGrp="1"/>
          </p:cNvSpPr>
          <p:nvPr>
            <p:ph idx="1"/>
          </p:nvPr>
        </p:nvSpPr>
        <p:spPr>
          <a:xfrm>
            <a:off x="2263416" y="1091009"/>
            <a:ext cx="8805637" cy="5317811"/>
          </a:xfrm>
        </p:spPr>
        <p:txBody>
          <a:bodyPr>
            <a:normAutofit fontScale="62500" lnSpcReduction="20000"/>
          </a:bodyPr>
          <a:lstStyle/>
          <a:p>
            <a:r>
              <a:rPr lang="en-US" dirty="0"/>
              <a:t>OpenStreetMap has several resources for learning about the project, asking and answering questions, and collaboratively discussing and documenting mapping topics.</a:t>
            </a:r>
          </a:p>
          <a:p>
            <a:r>
              <a:rPr lang="en-US" b="1" dirty="0">
                <a:hlinkClick r:id="rId4"/>
              </a:rPr>
              <a:t>Welcome to OSM</a:t>
            </a:r>
            <a:r>
              <a:rPr lang="en-US" b="1" dirty="0"/>
              <a:t> – Let’s review together</a:t>
            </a:r>
          </a:p>
          <a:p>
            <a:r>
              <a:rPr lang="en-US" dirty="0"/>
              <a:t>Start with this quick guide covering the OpenStreetMap basics.</a:t>
            </a:r>
          </a:p>
          <a:p>
            <a:r>
              <a:rPr lang="en-US" b="1" dirty="0">
                <a:hlinkClick r:id="rId5"/>
              </a:rPr>
              <a:t>Beginners' Guide</a:t>
            </a:r>
            <a:r>
              <a:rPr lang="en-US" b="1" dirty="0"/>
              <a:t> – Who needs to create an account?</a:t>
            </a:r>
          </a:p>
          <a:p>
            <a:r>
              <a:rPr lang="en-US" dirty="0"/>
              <a:t>Community maintained guide for beginners.</a:t>
            </a:r>
          </a:p>
          <a:p>
            <a:r>
              <a:rPr lang="en-US" b="1" dirty="0">
                <a:hlinkClick r:id="rId6"/>
              </a:rPr>
              <a:t>help.openstreetmap.org</a:t>
            </a:r>
            <a:endParaRPr lang="en-US" b="1" dirty="0"/>
          </a:p>
          <a:p>
            <a:r>
              <a:rPr lang="en-US" dirty="0"/>
              <a:t>Ask a question or look up answers on OSM's question-and-answer site.</a:t>
            </a:r>
          </a:p>
          <a:p>
            <a:r>
              <a:rPr lang="en-US" b="1" dirty="0">
                <a:hlinkClick r:id="rId7"/>
              </a:rPr>
              <a:t>Mailing Lists</a:t>
            </a:r>
            <a:endParaRPr lang="en-US" b="1" dirty="0"/>
          </a:p>
          <a:p>
            <a:r>
              <a:rPr lang="en-US" dirty="0"/>
              <a:t>Ask a question or discuss interesting matters on a wide range of topical or regional mailing lists.</a:t>
            </a:r>
          </a:p>
          <a:p>
            <a:r>
              <a:rPr lang="en-US" b="1" dirty="0">
                <a:hlinkClick r:id="rId8"/>
              </a:rPr>
              <a:t>Forums</a:t>
            </a:r>
            <a:endParaRPr lang="en-US" b="1" dirty="0"/>
          </a:p>
          <a:p>
            <a:r>
              <a:rPr lang="en-US" dirty="0"/>
              <a:t>Questions and discussions for those that prefer a bulletin board style interface.</a:t>
            </a:r>
          </a:p>
          <a:p>
            <a:r>
              <a:rPr lang="en-US" b="1" dirty="0">
                <a:hlinkClick r:id="rId9"/>
              </a:rPr>
              <a:t>IRC</a:t>
            </a:r>
            <a:endParaRPr lang="en-US" b="1" dirty="0"/>
          </a:p>
          <a:p>
            <a:r>
              <a:rPr lang="en-US" dirty="0"/>
              <a:t>Interactive chat in many different languages and on many topics.</a:t>
            </a:r>
          </a:p>
          <a:p>
            <a:r>
              <a:rPr lang="en-US" b="1" dirty="0">
                <a:hlinkClick r:id="rId10"/>
              </a:rPr>
              <a:t>switch2osm</a:t>
            </a:r>
            <a:endParaRPr lang="en-US" b="1" dirty="0"/>
          </a:p>
          <a:p>
            <a:r>
              <a:rPr lang="en-US" dirty="0"/>
              <a:t>Help for companies and </a:t>
            </a:r>
            <a:r>
              <a:rPr lang="en-US" dirty="0" err="1"/>
              <a:t>organisations</a:t>
            </a:r>
            <a:r>
              <a:rPr lang="en-US" dirty="0"/>
              <a:t> switching to OpenStreetMap based maps and other services.</a:t>
            </a:r>
          </a:p>
          <a:p>
            <a:r>
              <a:rPr lang="en-US" b="1" dirty="0">
                <a:hlinkClick r:id="rId11"/>
              </a:rPr>
              <a:t>For Organizations</a:t>
            </a:r>
            <a:endParaRPr lang="en-US" b="1" dirty="0"/>
          </a:p>
          <a:p>
            <a:r>
              <a:rPr lang="en-US" dirty="0"/>
              <a:t>With an organization making plans for OpenStreetMap? Find what you need to know in the Welcome Mat.</a:t>
            </a:r>
          </a:p>
          <a:p>
            <a:r>
              <a:rPr lang="en-US" b="1" dirty="0">
                <a:hlinkClick r:id="rId12"/>
              </a:rPr>
              <a:t>wiki.openstreetmap.org</a:t>
            </a:r>
            <a:endParaRPr lang="en-US" b="1" dirty="0"/>
          </a:p>
          <a:p>
            <a:r>
              <a:rPr lang="en-US" dirty="0"/>
              <a:t>Browse the wiki for in-depth OSM documentation</a:t>
            </a:r>
          </a:p>
        </p:txBody>
      </p:sp>
      <p:sp>
        <p:nvSpPr>
          <p:cNvPr id="5" name="TextBox 4">
            <a:extLst>
              <a:ext uri="{FF2B5EF4-FFF2-40B4-BE49-F238E27FC236}">
                <a16:creationId xmlns:a16="http://schemas.microsoft.com/office/drawing/2014/main" id="{C817866F-68D9-4358-9B83-4ED359FC5CF2}"/>
              </a:ext>
            </a:extLst>
          </p:cNvPr>
          <p:cNvSpPr txBox="1"/>
          <p:nvPr/>
        </p:nvSpPr>
        <p:spPr>
          <a:xfrm>
            <a:off x="890351" y="1091009"/>
            <a:ext cx="465192" cy="3539430"/>
          </a:xfrm>
          <a:prstGeom prst="rect">
            <a:avLst/>
          </a:prstGeom>
          <a:noFill/>
        </p:spPr>
        <p:txBody>
          <a:bodyPr wrap="none" rtlCol="0">
            <a:spAutoFit/>
          </a:bodyPr>
          <a:lstStyle/>
          <a:p>
            <a:pPr algn="ctr"/>
            <a:r>
              <a:rPr lang="en-US" sz="2800" b="1" dirty="0">
                <a:solidFill>
                  <a:srgbClr val="FF0000"/>
                </a:solidFill>
              </a:rPr>
              <a:t>A</a:t>
            </a:r>
          </a:p>
          <a:p>
            <a:pPr algn="ctr"/>
            <a:r>
              <a:rPr lang="en-US" sz="2800" b="1" dirty="0">
                <a:solidFill>
                  <a:srgbClr val="FF0000"/>
                </a:solidFill>
              </a:rPr>
              <a:t>C</a:t>
            </a:r>
          </a:p>
          <a:p>
            <a:pPr algn="ctr"/>
            <a:r>
              <a:rPr lang="en-US" sz="2800" b="1" dirty="0">
                <a:solidFill>
                  <a:srgbClr val="FF0000"/>
                </a:solidFill>
              </a:rPr>
              <a:t>T</a:t>
            </a:r>
          </a:p>
          <a:p>
            <a:pPr algn="ctr"/>
            <a:r>
              <a:rPr lang="en-US" sz="2800" b="1" dirty="0">
                <a:solidFill>
                  <a:srgbClr val="FF0000"/>
                </a:solidFill>
              </a:rPr>
              <a:t>I</a:t>
            </a:r>
          </a:p>
          <a:p>
            <a:pPr algn="ctr"/>
            <a:r>
              <a:rPr lang="en-US" sz="2800" b="1" dirty="0">
                <a:solidFill>
                  <a:srgbClr val="FF0000"/>
                </a:solidFill>
              </a:rPr>
              <a:t>V</a:t>
            </a:r>
          </a:p>
          <a:p>
            <a:pPr algn="ctr"/>
            <a:r>
              <a:rPr lang="en-US" sz="2800" b="1" dirty="0">
                <a:solidFill>
                  <a:srgbClr val="FF0000"/>
                </a:solidFill>
              </a:rPr>
              <a:t>I</a:t>
            </a:r>
          </a:p>
          <a:p>
            <a:pPr algn="ctr"/>
            <a:r>
              <a:rPr lang="en-US" sz="2800" b="1" dirty="0">
                <a:solidFill>
                  <a:srgbClr val="FF0000"/>
                </a:solidFill>
              </a:rPr>
              <a:t>T</a:t>
            </a:r>
          </a:p>
          <a:p>
            <a:pPr algn="ctr"/>
            <a:r>
              <a:rPr lang="en-US" sz="2800" b="1" dirty="0">
                <a:solidFill>
                  <a:srgbClr val="FF0000"/>
                </a:solidFill>
              </a:rPr>
              <a:t>Y</a:t>
            </a:r>
          </a:p>
        </p:txBody>
      </p:sp>
    </p:spTree>
    <p:extLst>
      <p:ext uri="{BB962C8B-B14F-4D97-AF65-F5344CB8AC3E}">
        <p14:creationId xmlns:p14="http://schemas.microsoft.com/office/powerpoint/2010/main" val="3544615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9A11B-05B2-4CD5-A901-7DC13612A97F}"/>
              </a:ext>
            </a:extLst>
          </p:cNvPr>
          <p:cNvSpPr>
            <a:spLocks noGrp="1"/>
          </p:cNvSpPr>
          <p:nvPr>
            <p:ph type="title"/>
          </p:nvPr>
        </p:nvSpPr>
        <p:spPr/>
        <p:txBody>
          <a:bodyPr>
            <a:normAutofit fontScale="90000"/>
          </a:bodyPr>
          <a:lstStyle/>
          <a:p>
            <a:r>
              <a:rPr lang="en-US" dirty="0"/>
              <a:t>Open an Account</a:t>
            </a:r>
            <a:br>
              <a:rPr lang="en-US" dirty="0"/>
            </a:br>
            <a:r>
              <a:rPr lang="en-US" altLang="en-US" u="sng" dirty="0">
                <a:solidFill>
                  <a:schemeClr val="accent6"/>
                </a:solidFill>
                <a:latin typeface="Calibri" charset="0"/>
                <a:ea typeface="Droid Sans Fallback" charset="0"/>
                <a:cs typeface="Droid Sans Fallback" charset="0"/>
                <a:hlinkClick r:id="rId3"/>
              </a:rPr>
              <a:t>http://www.openstreetmap.com</a:t>
            </a:r>
            <a:r>
              <a:rPr lang="en-US" altLang="en-US" dirty="0">
                <a:solidFill>
                  <a:srgbClr val="FF0000"/>
                </a:solidFill>
                <a:latin typeface="Calibri" charset="0"/>
                <a:ea typeface="Droid Sans Fallback" charset="0"/>
                <a:cs typeface="Droid Sans Fallback" charset="0"/>
              </a:rPr>
              <a:t> </a:t>
            </a:r>
            <a:br>
              <a:rPr lang="en-US" altLang="en-US" dirty="0">
                <a:solidFill>
                  <a:srgbClr val="FF0000"/>
                </a:solidFill>
                <a:latin typeface="Calibri" charset="0"/>
                <a:ea typeface="Droid Sans Fallback" charset="0"/>
                <a:cs typeface="Droid Sans Fallback" charset="0"/>
              </a:rPr>
            </a:br>
            <a:endParaRPr lang="en-US" dirty="0"/>
          </a:p>
        </p:txBody>
      </p:sp>
      <p:sp>
        <p:nvSpPr>
          <p:cNvPr id="3" name="Content Placeholder 2">
            <a:extLst>
              <a:ext uri="{FF2B5EF4-FFF2-40B4-BE49-F238E27FC236}">
                <a16:creationId xmlns:a16="http://schemas.microsoft.com/office/drawing/2014/main" id="{BA3C2606-FC7B-4A52-B7F4-6C76A0894D3E}"/>
              </a:ext>
            </a:extLst>
          </p:cNvPr>
          <p:cNvSpPr>
            <a:spLocks noGrp="1"/>
          </p:cNvSpPr>
          <p:nvPr>
            <p:ph idx="1"/>
          </p:nvPr>
        </p:nvSpPr>
        <p:spPr/>
        <p:txBody>
          <a:bodyPr/>
          <a:lstStyle/>
          <a:p>
            <a:r>
              <a:rPr lang="en-US" dirty="0"/>
              <a:t>Create your account – Share your username with your new friends with your nametag </a:t>
            </a:r>
          </a:p>
          <a:p>
            <a:r>
              <a:rPr lang="en-US" dirty="0"/>
              <a:t>Read and accept the Contributor terms</a:t>
            </a:r>
          </a:p>
          <a:p>
            <a:r>
              <a:rPr lang="en-US" dirty="0"/>
              <a:t>Explore the Wiki - </a:t>
            </a:r>
            <a:r>
              <a:rPr lang="en-US" dirty="0">
                <a:hlinkClick r:id="rId4"/>
              </a:rPr>
              <a:t>https://wiki.openstreetmap.org/wiki/Main_Page</a:t>
            </a:r>
            <a:r>
              <a:rPr lang="en-US" dirty="0"/>
              <a:t> and tell us something about how your profession could contribute to OSM.</a:t>
            </a:r>
          </a:p>
          <a:p>
            <a:endParaRPr lang="en-US" dirty="0"/>
          </a:p>
        </p:txBody>
      </p:sp>
      <p:sp>
        <p:nvSpPr>
          <p:cNvPr id="4" name="TextBox 3">
            <a:extLst>
              <a:ext uri="{FF2B5EF4-FFF2-40B4-BE49-F238E27FC236}">
                <a16:creationId xmlns:a16="http://schemas.microsoft.com/office/drawing/2014/main" id="{E4F4427D-C072-4719-B403-EBBBBDDB2D37}"/>
              </a:ext>
            </a:extLst>
          </p:cNvPr>
          <p:cNvSpPr txBox="1"/>
          <p:nvPr/>
        </p:nvSpPr>
        <p:spPr>
          <a:xfrm>
            <a:off x="890351" y="1091009"/>
            <a:ext cx="465192" cy="3539430"/>
          </a:xfrm>
          <a:prstGeom prst="rect">
            <a:avLst/>
          </a:prstGeom>
          <a:noFill/>
        </p:spPr>
        <p:txBody>
          <a:bodyPr wrap="none" rtlCol="0">
            <a:spAutoFit/>
          </a:bodyPr>
          <a:lstStyle/>
          <a:p>
            <a:pPr algn="ctr"/>
            <a:r>
              <a:rPr lang="en-US" sz="2800" b="1" dirty="0">
                <a:solidFill>
                  <a:srgbClr val="FF0000"/>
                </a:solidFill>
              </a:rPr>
              <a:t>A</a:t>
            </a:r>
          </a:p>
          <a:p>
            <a:pPr algn="ctr"/>
            <a:r>
              <a:rPr lang="en-US" sz="2800" b="1" dirty="0">
                <a:solidFill>
                  <a:srgbClr val="FF0000"/>
                </a:solidFill>
              </a:rPr>
              <a:t>C</a:t>
            </a:r>
          </a:p>
          <a:p>
            <a:pPr algn="ctr"/>
            <a:r>
              <a:rPr lang="en-US" sz="2800" b="1" dirty="0">
                <a:solidFill>
                  <a:srgbClr val="FF0000"/>
                </a:solidFill>
              </a:rPr>
              <a:t>T</a:t>
            </a:r>
          </a:p>
          <a:p>
            <a:pPr algn="ctr"/>
            <a:r>
              <a:rPr lang="en-US" sz="2800" b="1" dirty="0">
                <a:solidFill>
                  <a:srgbClr val="FF0000"/>
                </a:solidFill>
              </a:rPr>
              <a:t>I</a:t>
            </a:r>
          </a:p>
          <a:p>
            <a:pPr algn="ctr"/>
            <a:r>
              <a:rPr lang="en-US" sz="2800" b="1" dirty="0">
                <a:solidFill>
                  <a:srgbClr val="FF0000"/>
                </a:solidFill>
              </a:rPr>
              <a:t>V</a:t>
            </a:r>
          </a:p>
          <a:p>
            <a:pPr algn="ctr"/>
            <a:r>
              <a:rPr lang="en-US" sz="2800" b="1" dirty="0">
                <a:solidFill>
                  <a:srgbClr val="FF0000"/>
                </a:solidFill>
              </a:rPr>
              <a:t>I</a:t>
            </a:r>
          </a:p>
          <a:p>
            <a:pPr algn="ctr"/>
            <a:r>
              <a:rPr lang="en-US" sz="2800" b="1" dirty="0">
                <a:solidFill>
                  <a:srgbClr val="FF0000"/>
                </a:solidFill>
              </a:rPr>
              <a:t>T</a:t>
            </a:r>
          </a:p>
          <a:p>
            <a:pPr algn="ctr"/>
            <a:r>
              <a:rPr lang="en-US" sz="2800" b="1" dirty="0">
                <a:solidFill>
                  <a:srgbClr val="FF0000"/>
                </a:solidFill>
              </a:rPr>
              <a:t>Y</a:t>
            </a:r>
          </a:p>
        </p:txBody>
      </p:sp>
    </p:spTree>
    <p:extLst>
      <p:ext uri="{BB962C8B-B14F-4D97-AF65-F5344CB8AC3E}">
        <p14:creationId xmlns:p14="http://schemas.microsoft.com/office/powerpoint/2010/main" val="236210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AutoShape 1">
            <a:extLst>
              <a:ext uri="{FF2B5EF4-FFF2-40B4-BE49-F238E27FC236}">
                <a16:creationId xmlns:a16="http://schemas.microsoft.com/office/drawing/2014/main" id="{E62E2255-4490-4B36-9EC1-B68444314DD7}"/>
              </a:ext>
            </a:extLst>
          </p:cNvPr>
          <p:cNvSpPr>
            <a:spLocks noChangeArrowheads="1"/>
          </p:cNvSpPr>
          <p:nvPr/>
        </p:nvSpPr>
        <p:spPr bwMode="auto">
          <a:xfrm>
            <a:off x="3581401" y="2057400"/>
            <a:ext cx="2593975" cy="2590800"/>
          </a:xfrm>
          <a:custGeom>
            <a:avLst/>
            <a:gdLst>
              <a:gd name="T0" fmla="*/ 2593975 w 2593975"/>
              <a:gd name="T1" fmla="*/ 1295400 h 2590800"/>
              <a:gd name="T2" fmla="*/ 1296988 w 2593975"/>
              <a:gd name="T3" fmla="*/ 2590800 h 2590800"/>
              <a:gd name="T4" fmla="*/ 0 w 2593975"/>
              <a:gd name="T5" fmla="*/ 1295400 h 2590800"/>
              <a:gd name="T6" fmla="*/ 1296988 w 2593975"/>
              <a:gd name="T7" fmla="*/ 0 h 2590800"/>
              <a:gd name="T8" fmla="*/ 0 60000 65536"/>
              <a:gd name="T9" fmla="*/ 5898240 60000 65536"/>
              <a:gd name="T10" fmla="*/ 11796480 60000 65536"/>
              <a:gd name="T11" fmla="*/ 17694720 60000 65536"/>
              <a:gd name="T12" fmla="*/ 0 w 2593975"/>
              <a:gd name="T13" fmla="*/ 0 h 2590800"/>
              <a:gd name="T14" fmla="*/ 2593975 w 2593975"/>
              <a:gd name="T15" fmla="*/ 2590800 h 2590800"/>
            </a:gdLst>
            <a:ahLst/>
            <a:cxnLst>
              <a:cxn ang="T8">
                <a:pos x="T0" y="T1"/>
              </a:cxn>
              <a:cxn ang="T9">
                <a:pos x="T2" y="T3"/>
              </a:cxn>
              <a:cxn ang="T10">
                <a:pos x="T4" y="T5"/>
              </a:cxn>
              <a:cxn ang="T11">
                <a:pos x="T6" y="T7"/>
              </a:cxn>
            </a:cxnLst>
            <a:rect l="T12" t="T13" r="T14" b="T15"/>
            <a:pathLst>
              <a:path w="2593975" h="2590800">
                <a:moveTo>
                  <a:pt x="0" y="0"/>
                </a:moveTo>
                <a:lnTo>
                  <a:pt x="7205" y="0"/>
                </a:lnTo>
                <a:lnTo>
                  <a:pt x="7205" y="7197"/>
                </a:lnTo>
                <a:lnTo>
                  <a:pt x="0" y="7197"/>
                </a:lnTo>
                <a:lnTo>
                  <a:pt x="0" y="0"/>
                </a:lnTo>
                <a:close/>
              </a:path>
            </a:pathLst>
          </a:custGeom>
          <a:blipFill dpi="0" rotWithShape="0">
            <a:blip r:embed="rId3"/>
            <a:srcRect/>
            <a:stretch>
              <a:fillRect/>
            </a:stretch>
          </a:blip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035" name="AutoShape 2">
            <a:extLst>
              <a:ext uri="{FF2B5EF4-FFF2-40B4-BE49-F238E27FC236}">
                <a16:creationId xmlns:a16="http://schemas.microsoft.com/office/drawing/2014/main" id="{908FA80A-6D71-4FC3-9933-5C044EEEBF42}"/>
              </a:ext>
            </a:extLst>
          </p:cNvPr>
          <p:cNvSpPr>
            <a:spLocks noChangeArrowheads="1"/>
          </p:cNvSpPr>
          <p:nvPr/>
        </p:nvSpPr>
        <p:spPr bwMode="auto">
          <a:xfrm>
            <a:off x="7832726" y="2030414"/>
            <a:ext cx="733425" cy="731837"/>
          </a:xfrm>
          <a:custGeom>
            <a:avLst/>
            <a:gdLst>
              <a:gd name="T0" fmla="*/ 733425 w 733425"/>
              <a:gd name="T1" fmla="*/ 365919 h 731837"/>
              <a:gd name="T2" fmla="*/ 366713 w 733425"/>
              <a:gd name="T3" fmla="*/ 731837 h 731837"/>
              <a:gd name="T4" fmla="*/ 0 w 733425"/>
              <a:gd name="T5" fmla="*/ 365919 h 731837"/>
              <a:gd name="T6" fmla="*/ 366713 w 733425"/>
              <a:gd name="T7" fmla="*/ 0 h 731837"/>
              <a:gd name="T8" fmla="*/ 0 60000 65536"/>
              <a:gd name="T9" fmla="*/ 5898240 60000 65536"/>
              <a:gd name="T10" fmla="*/ 11796480 60000 65536"/>
              <a:gd name="T11" fmla="*/ 17694720 60000 65536"/>
              <a:gd name="T12" fmla="*/ 0 w 733425"/>
              <a:gd name="T13" fmla="*/ 0 h 731837"/>
              <a:gd name="T14" fmla="*/ 733425 w 733425"/>
              <a:gd name="T15" fmla="*/ 731837 h 731837"/>
            </a:gdLst>
            <a:ahLst/>
            <a:cxnLst>
              <a:cxn ang="T8">
                <a:pos x="T0" y="T1"/>
              </a:cxn>
              <a:cxn ang="T9">
                <a:pos x="T2" y="T3"/>
              </a:cxn>
              <a:cxn ang="T10">
                <a:pos x="T4" y="T5"/>
              </a:cxn>
              <a:cxn ang="T11">
                <a:pos x="T6" y="T7"/>
              </a:cxn>
            </a:cxnLst>
            <a:rect l="T12" t="T13" r="T14" b="T15"/>
            <a:pathLst>
              <a:path w="733425" h="731837">
                <a:moveTo>
                  <a:pt x="0" y="0"/>
                </a:moveTo>
                <a:lnTo>
                  <a:pt x="2037" y="0"/>
                </a:lnTo>
                <a:lnTo>
                  <a:pt x="2037" y="2033"/>
                </a:lnTo>
                <a:lnTo>
                  <a:pt x="0" y="2033"/>
                </a:lnTo>
                <a:lnTo>
                  <a:pt x="0" y="0"/>
                </a:lnTo>
                <a:close/>
              </a:path>
            </a:pathLst>
          </a:custGeom>
          <a:blipFill dpi="0" rotWithShape="0">
            <a:blip r:embed="rId4"/>
            <a:srcRect/>
            <a:stretch>
              <a:fillRect/>
            </a:stretch>
          </a:blipFill>
          <a:ln>
            <a:noFill/>
          </a:ln>
          <a:effectLst>
            <a:outerShdw dist="114042" dir="2700000" algn="ctr" rotWithShape="0">
              <a:srgbClr val="000000">
                <a:alpha val="41031"/>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sp>
        <p:nvSpPr>
          <p:cNvPr id="44036" name="AutoShape 3">
            <a:extLst>
              <a:ext uri="{FF2B5EF4-FFF2-40B4-BE49-F238E27FC236}">
                <a16:creationId xmlns:a16="http://schemas.microsoft.com/office/drawing/2014/main" id="{D03CD2EE-4ED1-40C3-BF5F-599212A8B651}"/>
              </a:ext>
            </a:extLst>
          </p:cNvPr>
          <p:cNvSpPr>
            <a:spLocks noChangeArrowheads="1"/>
          </p:cNvSpPr>
          <p:nvPr/>
        </p:nvSpPr>
        <p:spPr bwMode="auto">
          <a:xfrm>
            <a:off x="7469189" y="3025776"/>
            <a:ext cx="731837" cy="733425"/>
          </a:xfrm>
          <a:custGeom>
            <a:avLst/>
            <a:gdLst>
              <a:gd name="T0" fmla="*/ 731837 w 731837"/>
              <a:gd name="T1" fmla="*/ 366713 h 733425"/>
              <a:gd name="T2" fmla="*/ 365919 w 731837"/>
              <a:gd name="T3" fmla="*/ 733425 h 733425"/>
              <a:gd name="T4" fmla="*/ 0 w 731837"/>
              <a:gd name="T5" fmla="*/ 366713 h 733425"/>
              <a:gd name="T6" fmla="*/ 365919 w 731837"/>
              <a:gd name="T7" fmla="*/ 0 h 733425"/>
              <a:gd name="T8" fmla="*/ 0 60000 65536"/>
              <a:gd name="T9" fmla="*/ 5898240 60000 65536"/>
              <a:gd name="T10" fmla="*/ 11796480 60000 65536"/>
              <a:gd name="T11" fmla="*/ 17694720 60000 65536"/>
              <a:gd name="T12" fmla="*/ 0 w 731837"/>
              <a:gd name="T13" fmla="*/ 0 h 733425"/>
              <a:gd name="T14" fmla="*/ 731837 w 731837"/>
              <a:gd name="T15" fmla="*/ 733425 h 733425"/>
            </a:gdLst>
            <a:ahLst/>
            <a:cxnLst>
              <a:cxn ang="T8">
                <a:pos x="T0" y="T1"/>
              </a:cxn>
              <a:cxn ang="T9">
                <a:pos x="T2" y="T3"/>
              </a:cxn>
              <a:cxn ang="T10">
                <a:pos x="T4" y="T5"/>
              </a:cxn>
              <a:cxn ang="T11">
                <a:pos x="T6" y="T7"/>
              </a:cxn>
            </a:cxnLst>
            <a:rect l="T12" t="T13" r="T14" b="T15"/>
            <a:pathLst>
              <a:path w="731837" h="733425">
                <a:moveTo>
                  <a:pt x="0" y="0"/>
                </a:moveTo>
                <a:lnTo>
                  <a:pt x="2033" y="0"/>
                </a:lnTo>
                <a:lnTo>
                  <a:pt x="2033" y="2037"/>
                </a:lnTo>
                <a:lnTo>
                  <a:pt x="0" y="2037"/>
                </a:lnTo>
                <a:lnTo>
                  <a:pt x="0" y="0"/>
                </a:lnTo>
                <a:close/>
              </a:path>
            </a:pathLst>
          </a:custGeom>
          <a:blipFill dpi="0" rotWithShape="0">
            <a:blip r:embed="rId5"/>
            <a:srcRect/>
            <a:stretch>
              <a:fillRect/>
            </a:stretch>
          </a:blipFill>
          <a:ln>
            <a:noFill/>
          </a:ln>
          <a:effectLst>
            <a:outerShdw dist="114042" dir="2700000" algn="ctr" rotWithShape="0">
              <a:srgbClr val="000000">
                <a:alpha val="41031"/>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sp>
        <p:nvSpPr>
          <p:cNvPr id="44040" name="Text Box 7">
            <a:extLst>
              <a:ext uri="{FF2B5EF4-FFF2-40B4-BE49-F238E27FC236}">
                <a16:creationId xmlns:a16="http://schemas.microsoft.com/office/drawing/2014/main" id="{CF638E18-3131-45DF-B7DE-06200B619750}"/>
              </a:ext>
            </a:extLst>
          </p:cNvPr>
          <p:cNvSpPr txBox="1">
            <a:spLocks noChangeArrowheads="1"/>
          </p:cNvSpPr>
          <p:nvPr/>
        </p:nvSpPr>
        <p:spPr bwMode="auto">
          <a:xfrm>
            <a:off x="2584979" y="3922362"/>
            <a:ext cx="8421687" cy="1362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chemeClr val="tx1"/>
                </a:solidFill>
                <a:latin typeface="Arial" panose="020B0604020202020204" pitchFamily="34" charset="0"/>
                <a:cs typeface="Droid Sans" charset="0"/>
              </a:defRPr>
            </a:lvl1pPr>
            <a:lvl2pPr eaLnBrk="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chemeClr val="tx1"/>
                </a:solidFill>
                <a:latin typeface="Arial" panose="020B0604020202020204" pitchFamily="34" charset="0"/>
                <a:cs typeface="Droid Sans" charset="0"/>
              </a:defRPr>
            </a:lvl2pPr>
            <a:lvl3pPr eaLnBrk="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chemeClr val="tx1"/>
                </a:solidFill>
                <a:latin typeface="Arial" panose="020B0604020202020204" pitchFamily="34" charset="0"/>
                <a:cs typeface="Droid Sans" charset="0"/>
              </a:defRPr>
            </a:lvl3pPr>
            <a:lvl4pPr eaLnBrk="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chemeClr val="tx1"/>
                </a:solidFill>
                <a:latin typeface="Arial" panose="020B0604020202020204" pitchFamily="34" charset="0"/>
                <a:cs typeface="Droid Sans" charset="0"/>
              </a:defRPr>
            </a:lvl4pPr>
            <a:lvl5pPr eaLnBrk="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chemeClr val="tx1"/>
                </a:solidFill>
                <a:latin typeface="Arial" panose="020B0604020202020204" pitchFamily="34" charset="0"/>
                <a:cs typeface="Droid Sans" charset="0"/>
              </a:defRPr>
            </a:lvl9pPr>
          </a:lstStyle>
          <a:p>
            <a:pPr eaLnBrk="1" hangingPunct="1">
              <a:lnSpc>
                <a:spcPct val="100000"/>
              </a:lnSpc>
            </a:pPr>
            <a:r>
              <a:rPr lang="en-US" altLang="en-US" sz="4000" b="1" dirty="0">
                <a:solidFill>
                  <a:srgbClr val="101E8E"/>
                </a:solidFill>
                <a:latin typeface="Calibri" panose="020F0502020204030204" pitchFamily="34" charset="0"/>
              </a:rPr>
              <a:t>Geometries *</a:t>
            </a:r>
            <a:br>
              <a:rPr lang="en-US" altLang="en-US" sz="4000" b="1" dirty="0">
                <a:solidFill>
                  <a:srgbClr val="101E8E"/>
                </a:solidFill>
                <a:latin typeface="Calibri" panose="020F0502020204030204" pitchFamily="34" charset="0"/>
              </a:rPr>
            </a:br>
            <a:r>
              <a:rPr lang="en-US" altLang="en-US" sz="4000" b="1" dirty="0">
                <a:solidFill>
                  <a:srgbClr val="101E8E"/>
                </a:solidFill>
                <a:latin typeface="Calibri" panose="020F0502020204030204" pitchFamily="34" charset="0"/>
              </a:rPr>
              <a:t>Special Thanks To Randal and Christina </a:t>
            </a:r>
            <a:br>
              <a:rPr lang="en-US" altLang="en-US" sz="4000" b="1" dirty="0">
                <a:solidFill>
                  <a:srgbClr val="101E8E"/>
                </a:solidFill>
                <a:latin typeface="Calibri" panose="020F0502020204030204" pitchFamily="34" charset="0"/>
              </a:rPr>
            </a:br>
            <a:endParaRPr lang="en-US" altLang="en-US" sz="4000" b="1" dirty="0">
              <a:solidFill>
                <a:srgbClr val="101E8E"/>
              </a:solidFill>
              <a:latin typeface="Calibri" panose="020F0502020204030204" pitchFamily="34" charset="0"/>
            </a:endParaRPr>
          </a:p>
        </p:txBody>
      </p:sp>
      <p:sp>
        <p:nvSpPr>
          <p:cNvPr id="44044" name="Text Box 11">
            <a:extLst>
              <a:ext uri="{FF2B5EF4-FFF2-40B4-BE49-F238E27FC236}">
                <a16:creationId xmlns:a16="http://schemas.microsoft.com/office/drawing/2014/main" id="{6F37C5AC-DBD0-4ACD-A007-6E0C18A284F8}"/>
              </a:ext>
            </a:extLst>
          </p:cNvPr>
          <p:cNvSpPr txBox="1">
            <a:spLocks noChangeArrowheads="1"/>
          </p:cNvSpPr>
          <p:nvPr/>
        </p:nvSpPr>
        <p:spPr bwMode="auto">
          <a:xfrm>
            <a:off x="6858000" y="6356351"/>
            <a:ext cx="21336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a:tabLst>
                <a:tab pos="457200" algn="l"/>
                <a:tab pos="914400" algn="l"/>
                <a:tab pos="1371600" algn="l"/>
                <a:tab pos="1828800" algn="l"/>
              </a:tabLst>
              <a:defRPr>
                <a:solidFill>
                  <a:schemeClr val="tx1"/>
                </a:solidFill>
                <a:latin typeface="Arial" panose="020B0604020202020204" pitchFamily="34" charset="0"/>
                <a:cs typeface="Droid Sans" charset="0"/>
              </a:defRPr>
            </a:lvl1pPr>
            <a:lvl2pPr eaLnBrk="0">
              <a:tabLst>
                <a:tab pos="457200" algn="l"/>
                <a:tab pos="914400" algn="l"/>
                <a:tab pos="1371600" algn="l"/>
                <a:tab pos="1828800" algn="l"/>
              </a:tabLst>
              <a:defRPr>
                <a:solidFill>
                  <a:schemeClr val="tx1"/>
                </a:solidFill>
                <a:latin typeface="Arial" panose="020B0604020202020204" pitchFamily="34" charset="0"/>
                <a:cs typeface="Droid Sans" charset="0"/>
              </a:defRPr>
            </a:lvl2pPr>
            <a:lvl3pPr eaLnBrk="0">
              <a:tabLst>
                <a:tab pos="457200" algn="l"/>
                <a:tab pos="914400" algn="l"/>
                <a:tab pos="1371600" algn="l"/>
                <a:tab pos="1828800" algn="l"/>
              </a:tabLst>
              <a:defRPr>
                <a:solidFill>
                  <a:schemeClr val="tx1"/>
                </a:solidFill>
                <a:latin typeface="Arial" panose="020B0604020202020204" pitchFamily="34" charset="0"/>
                <a:cs typeface="Droid Sans" charset="0"/>
              </a:defRPr>
            </a:lvl3pPr>
            <a:lvl4pPr eaLnBrk="0">
              <a:tabLst>
                <a:tab pos="457200" algn="l"/>
                <a:tab pos="914400" algn="l"/>
                <a:tab pos="1371600" algn="l"/>
                <a:tab pos="1828800" algn="l"/>
              </a:tabLst>
              <a:defRPr>
                <a:solidFill>
                  <a:schemeClr val="tx1"/>
                </a:solidFill>
                <a:latin typeface="Arial" panose="020B0604020202020204" pitchFamily="34" charset="0"/>
                <a:cs typeface="Droid Sans" charset="0"/>
              </a:defRPr>
            </a:lvl4pPr>
            <a:lvl5pPr eaLnBrk="0">
              <a:tabLst>
                <a:tab pos="457200" algn="l"/>
                <a:tab pos="914400" algn="l"/>
                <a:tab pos="1371600" algn="l"/>
                <a:tab pos="18288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chemeClr val="tx1"/>
                </a:solidFill>
                <a:latin typeface="Arial" panose="020B0604020202020204" pitchFamily="34" charset="0"/>
                <a:cs typeface="Droid Sans" charset="0"/>
              </a:defRPr>
            </a:lvl9pPr>
          </a:lstStyle>
          <a:p>
            <a:pPr algn="r" eaLnBrk="1" hangingPunct="1">
              <a:lnSpc>
                <a:spcPct val="100000"/>
              </a:lnSpc>
            </a:pPr>
            <a:fld id="{F857CF8B-FEF5-425E-A98D-37BA8D0E654A}" type="slidenum">
              <a:rPr lang="en-US" altLang="en-US" sz="1200">
                <a:solidFill>
                  <a:srgbClr val="8B8B8B"/>
                </a:solidFill>
                <a:latin typeface="Calibri" panose="020F0502020204030204" pitchFamily="34" charset="0"/>
                <a:cs typeface="DejaVu Sans" charset="0"/>
              </a:rPr>
              <a:pPr algn="r" eaLnBrk="1" hangingPunct="1">
                <a:lnSpc>
                  <a:spcPct val="100000"/>
                </a:lnSpc>
              </a:pPr>
              <a:t>13</a:t>
            </a:fld>
            <a:endParaRPr lang="en-US" altLang="en-US" sz="1200">
              <a:solidFill>
                <a:srgbClr val="8B8B8B"/>
              </a:solidFill>
              <a:latin typeface="Calibri" panose="020F0502020204030204" pitchFamily="34" charset="0"/>
              <a:cs typeface="DejaVu Sans" charset="0"/>
            </a:endParaRPr>
          </a:p>
        </p:txBody>
      </p:sp>
      <p:pic>
        <p:nvPicPr>
          <p:cNvPr id="3" name="Picture 2" descr="A close up of a sign&#10;&#10;Description automatically generated">
            <a:extLst>
              <a:ext uri="{FF2B5EF4-FFF2-40B4-BE49-F238E27FC236}">
                <a16:creationId xmlns:a16="http://schemas.microsoft.com/office/drawing/2014/main" id="{1EA71965-9E13-43EE-B97E-9F459FB254B8}"/>
              </a:ext>
            </a:extLst>
          </p:cNvPr>
          <p:cNvPicPr>
            <a:picLocks noChangeAspect="1"/>
          </p:cNvPicPr>
          <p:nvPr/>
        </p:nvPicPr>
        <p:blipFill>
          <a:blip r:embed="rId6"/>
          <a:stretch>
            <a:fillRect/>
          </a:stretch>
        </p:blipFill>
        <p:spPr>
          <a:xfrm>
            <a:off x="5054953" y="286496"/>
            <a:ext cx="5951713" cy="3142504"/>
          </a:xfrm>
          <a:prstGeom prst="rect">
            <a:avLst/>
          </a:prstGeom>
        </p:spPr>
      </p:pic>
      <p:sp>
        <p:nvSpPr>
          <p:cNvPr id="4" name="TextBox 3">
            <a:extLst>
              <a:ext uri="{FF2B5EF4-FFF2-40B4-BE49-F238E27FC236}">
                <a16:creationId xmlns:a16="http://schemas.microsoft.com/office/drawing/2014/main" id="{473B7976-8967-4F3F-831B-AA14844A53E5}"/>
              </a:ext>
            </a:extLst>
          </p:cNvPr>
          <p:cNvSpPr txBox="1"/>
          <p:nvPr/>
        </p:nvSpPr>
        <p:spPr>
          <a:xfrm>
            <a:off x="4332834" y="3472791"/>
            <a:ext cx="7733207" cy="307777"/>
          </a:xfrm>
          <a:prstGeom prst="rect">
            <a:avLst/>
          </a:prstGeom>
          <a:noFill/>
        </p:spPr>
        <p:txBody>
          <a:bodyPr wrap="none" rtlCol="0">
            <a:spAutoFit/>
          </a:bodyPr>
          <a:lstStyle/>
          <a:p>
            <a:r>
              <a:rPr lang="en-US" sz="1400" dirty="0">
                <a:solidFill>
                  <a:schemeClr val="accent2"/>
                </a:solidFill>
              </a:rPr>
              <a:t>https://www.igismap.com/gis-tutorial-basic-spatial-elements-points-lines-and-polygons/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
            <a:extLst>
              <a:ext uri="{FF2B5EF4-FFF2-40B4-BE49-F238E27FC236}">
                <a16:creationId xmlns:a16="http://schemas.microsoft.com/office/drawing/2014/main" id="{C951B67D-C332-4E46-855F-25E5CA7710B5}"/>
              </a:ext>
            </a:extLst>
          </p:cNvPr>
          <p:cNvSpPr>
            <a:spLocks noGrp="1" noChangeArrowheads="1"/>
          </p:cNvSpPr>
          <p:nvPr>
            <p:ph type="title" idx="4294967295"/>
          </p:nvPr>
        </p:nvSpPr>
        <p:spPr>
          <a:xfrm>
            <a:off x="1981200" y="274638"/>
            <a:ext cx="8229600" cy="1143000"/>
          </a:xfrm>
        </p:spPr>
        <p:txBody>
          <a:bodyPr>
            <a:normAutofit fontScale="90000"/>
          </a:bodyPr>
          <a:lstStyle/>
          <a:p>
            <a:pPr algn="ct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altLang="en-US" dirty="0">
                <a:solidFill>
                  <a:srgbClr val="101E8E"/>
                </a:solidFill>
              </a:rPr>
              <a:t>Points, Lines and Polygons – OSM Style a.k.a. Elements *</a:t>
            </a:r>
          </a:p>
        </p:txBody>
      </p:sp>
      <p:sp>
        <p:nvSpPr>
          <p:cNvPr id="45059" name="Text Box 2">
            <a:extLst>
              <a:ext uri="{FF2B5EF4-FFF2-40B4-BE49-F238E27FC236}">
                <a16:creationId xmlns:a16="http://schemas.microsoft.com/office/drawing/2014/main" id="{33D33BE3-B675-4EDC-B5A1-FD07E1E314D4}"/>
              </a:ext>
            </a:extLst>
          </p:cNvPr>
          <p:cNvSpPr txBox="1">
            <a:spLocks noChangeArrowheads="1"/>
          </p:cNvSpPr>
          <p:nvPr/>
        </p:nvSpPr>
        <p:spPr bwMode="auto">
          <a:xfrm>
            <a:off x="1981200" y="1600201"/>
            <a:ext cx="8229600"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215900" indent="-2159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9pPr>
          </a:lstStyle>
          <a:p>
            <a:pPr eaLnBrk="1">
              <a:spcBef>
                <a:spcPts val="650"/>
              </a:spcBef>
            </a:pPr>
            <a:r>
              <a:rPr lang="en-US" altLang="en-US" sz="2400" b="1">
                <a:solidFill>
                  <a:srgbClr val="000000"/>
                </a:solidFill>
                <a:latin typeface="Calibri" panose="020F0502020204030204" pitchFamily="34" charset="0"/>
              </a:rPr>
              <a:t>Nodes = Points; Ways = Lines and Polygons</a:t>
            </a:r>
          </a:p>
          <a:p>
            <a:pPr eaLnBrk="1">
              <a:spcBef>
                <a:spcPts val="650"/>
              </a:spcBef>
            </a:pPr>
            <a:endParaRPr lang="en-US" altLang="en-US" sz="2400">
              <a:solidFill>
                <a:srgbClr val="000000"/>
              </a:solidFill>
              <a:latin typeface="Calibri" panose="020F0502020204030204" pitchFamily="34" charset="0"/>
            </a:endParaRPr>
          </a:p>
          <a:p>
            <a:pPr eaLnBrk="1">
              <a:spcBef>
                <a:spcPts val="650"/>
              </a:spcBef>
            </a:pPr>
            <a:endParaRPr lang="en-US" altLang="en-US" sz="2400">
              <a:solidFill>
                <a:srgbClr val="000000"/>
              </a:solidFill>
              <a:latin typeface="Calibri" panose="020F0502020204030204" pitchFamily="34" charset="0"/>
            </a:endParaRPr>
          </a:p>
          <a:p>
            <a:pPr eaLnBrk="1">
              <a:spcBef>
                <a:spcPts val="650"/>
              </a:spcBef>
              <a:buSzPct val="45000"/>
              <a:buFont typeface="Wingdings" panose="05000000000000000000" pitchFamily="2" charset="2"/>
              <a:buChar char=""/>
            </a:pPr>
            <a:r>
              <a:rPr lang="en-US" altLang="en-US" sz="2400">
                <a:solidFill>
                  <a:srgbClr val="000000"/>
                </a:solidFill>
                <a:latin typeface="Calibri" panose="020F0502020204030204" pitchFamily="34" charset="0"/>
              </a:rPr>
              <a:t>Closed Ways can also be Areas</a:t>
            </a:r>
          </a:p>
          <a:p>
            <a:pPr eaLnBrk="1">
              <a:spcBef>
                <a:spcPts val="650"/>
              </a:spcBef>
              <a:buSzPct val="45000"/>
              <a:buFont typeface="Wingdings" panose="05000000000000000000" pitchFamily="2" charset="2"/>
              <a:buChar char=""/>
            </a:pPr>
            <a:r>
              <a:rPr lang="en-US" altLang="en-US" sz="2400">
                <a:solidFill>
                  <a:srgbClr val="000000"/>
                </a:solidFill>
                <a:latin typeface="Calibri" panose="020F0502020204030204" pitchFamily="34" charset="0"/>
              </a:rPr>
              <a:t>Relations describe logical or geographic relationships (think of multipoints or multipolygons or mmmmmm donuts)  </a:t>
            </a:r>
          </a:p>
          <a:p>
            <a:pPr eaLnBrk="1">
              <a:spcBef>
                <a:spcPts val="650"/>
              </a:spcBef>
            </a:pPr>
            <a:endParaRPr lang="en-US" altLang="en-US" sz="3200">
              <a:solidFill>
                <a:srgbClr val="000000"/>
              </a:solidFill>
              <a:latin typeface="Calibri" panose="020F0502020204030204" pitchFamily="34"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1">
            <a:extLst>
              <a:ext uri="{FF2B5EF4-FFF2-40B4-BE49-F238E27FC236}">
                <a16:creationId xmlns:a16="http://schemas.microsoft.com/office/drawing/2014/main" id="{92E1D9A3-9A23-41AE-9223-E8D5A7CA9C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5650" y="2362200"/>
            <a:ext cx="2571750" cy="3429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6083" name="Rectangle 2">
            <a:extLst>
              <a:ext uri="{FF2B5EF4-FFF2-40B4-BE49-F238E27FC236}">
                <a16:creationId xmlns:a16="http://schemas.microsoft.com/office/drawing/2014/main" id="{9E3CD3D2-F0CE-4C28-A6A5-A0C7925179DC}"/>
              </a:ext>
            </a:extLst>
          </p:cNvPr>
          <p:cNvSpPr>
            <a:spLocks noGrp="1" noChangeArrowheads="1"/>
          </p:cNvSpPr>
          <p:nvPr>
            <p:ph type="title" idx="4294967295"/>
          </p:nvPr>
        </p:nvSpPr>
        <p:spPr>
          <a:xfrm>
            <a:off x="1981200" y="274638"/>
            <a:ext cx="8229600" cy="1143000"/>
          </a:xfrm>
        </p:spPr>
        <p:txBody>
          <a:bodyPr/>
          <a:lstStyle/>
          <a:p>
            <a:pPr algn="ct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altLang="en-US" dirty="0">
                <a:solidFill>
                  <a:srgbClr val="101E8E"/>
                </a:solidFill>
              </a:rPr>
              <a:t>Nodes *</a:t>
            </a:r>
          </a:p>
        </p:txBody>
      </p:sp>
      <p:sp>
        <p:nvSpPr>
          <p:cNvPr id="46084" name="Text Box 3">
            <a:extLst>
              <a:ext uri="{FF2B5EF4-FFF2-40B4-BE49-F238E27FC236}">
                <a16:creationId xmlns:a16="http://schemas.microsoft.com/office/drawing/2014/main" id="{D31C5055-6D99-41D1-97BC-A8A1A16F3249}"/>
              </a:ext>
            </a:extLst>
          </p:cNvPr>
          <p:cNvSpPr txBox="1">
            <a:spLocks noChangeArrowheads="1"/>
          </p:cNvSpPr>
          <p:nvPr/>
        </p:nvSpPr>
        <p:spPr bwMode="auto">
          <a:xfrm>
            <a:off x="1981200" y="1600201"/>
            <a:ext cx="8229600"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9pPr>
          </a:lstStyle>
          <a:p>
            <a:pPr eaLnBrk="1">
              <a:spcBef>
                <a:spcPts val="650"/>
              </a:spcBef>
            </a:pPr>
            <a:r>
              <a:rPr lang="en-US" altLang="en-US" sz="2400" b="1">
                <a:solidFill>
                  <a:srgbClr val="000000"/>
                </a:solidFill>
                <a:latin typeface="Calibri" panose="020F0502020204030204" pitchFamily="34" charset="0"/>
              </a:rPr>
              <a:t>Single X and Y Coordinate</a:t>
            </a:r>
          </a:p>
          <a:p>
            <a:pPr eaLnBrk="1">
              <a:spcBef>
                <a:spcPts val="650"/>
              </a:spcBef>
            </a:pPr>
            <a:endParaRPr lang="en-US" altLang="en-US" sz="3200">
              <a:solidFill>
                <a:srgbClr val="000000"/>
              </a:solidFill>
              <a:latin typeface="Calibri" panose="020F0502020204030204" pitchFamily="34" charset="0"/>
            </a:endParaRPr>
          </a:p>
          <a:p>
            <a:pPr eaLnBrk="1">
              <a:spcBef>
                <a:spcPts val="650"/>
              </a:spcBef>
            </a:pPr>
            <a:r>
              <a:rPr lang="en-US" altLang="en-US" sz="2400">
                <a:solidFill>
                  <a:srgbClr val="000000"/>
                </a:solidFill>
                <a:latin typeface="Calibri" panose="020F0502020204030204" pitchFamily="34" charset="0"/>
              </a:rPr>
              <a:t>Things that would be a node:</a:t>
            </a:r>
          </a:p>
          <a:p>
            <a:pPr eaLnBrk="1">
              <a:spcBef>
                <a:spcPts val="650"/>
              </a:spcBef>
              <a:buFont typeface="Arial" panose="020B0604020202020204" pitchFamily="34" charset="0"/>
              <a:buChar char="•"/>
            </a:pPr>
            <a:r>
              <a:rPr lang="en-US" altLang="en-US" sz="2400">
                <a:solidFill>
                  <a:srgbClr val="000000"/>
                </a:solidFill>
                <a:latin typeface="Calibri" panose="020F0502020204030204" pitchFamily="34" charset="0"/>
              </a:rPr>
              <a:t>Fire hydrant</a:t>
            </a:r>
          </a:p>
          <a:p>
            <a:pPr eaLnBrk="1">
              <a:spcBef>
                <a:spcPts val="650"/>
              </a:spcBef>
              <a:buFont typeface="Arial" panose="020B0604020202020204" pitchFamily="34" charset="0"/>
              <a:buChar char="•"/>
            </a:pPr>
            <a:r>
              <a:rPr lang="en-US" altLang="en-US" sz="2400">
                <a:solidFill>
                  <a:srgbClr val="000000"/>
                </a:solidFill>
                <a:latin typeface="Calibri" panose="020F0502020204030204" pitchFamily="34" charset="0"/>
              </a:rPr>
              <a:t>Water fountain</a:t>
            </a:r>
          </a:p>
          <a:p>
            <a:pPr eaLnBrk="1">
              <a:spcBef>
                <a:spcPts val="650"/>
              </a:spcBef>
              <a:buFont typeface="Arial" panose="020B0604020202020204" pitchFamily="34" charset="0"/>
              <a:buChar char="•"/>
            </a:pPr>
            <a:r>
              <a:rPr lang="en-US" altLang="en-US" sz="2400">
                <a:solidFill>
                  <a:srgbClr val="000000"/>
                </a:solidFill>
                <a:latin typeface="Calibri" panose="020F0502020204030204" pitchFamily="34" charset="0"/>
              </a:rPr>
              <a:t>Door/entrance</a:t>
            </a:r>
          </a:p>
          <a:p>
            <a:pPr eaLnBrk="1">
              <a:spcBef>
                <a:spcPts val="650"/>
              </a:spcBef>
              <a:buFont typeface="Arial" panose="020B0604020202020204" pitchFamily="34" charset="0"/>
              <a:buChar char="•"/>
            </a:pPr>
            <a:r>
              <a:rPr lang="en-US" altLang="en-US" sz="2400">
                <a:solidFill>
                  <a:srgbClr val="000000"/>
                </a:solidFill>
                <a:latin typeface="Calibri" panose="020F0502020204030204" pitchFamily="34" charset="0"/>
              </a:rPr>
              <a:t>Pole</a:t>
            </a:r>
          </a:p>
          <a:p>
            <a:pPr eaLnBrk="1">
              <a:spcBef>
                <a:spcPts val="650"/>
              </a:spcBef>
              <a:buFont typeface="Arial" panose="020B0604020202020204" pitchFamily="34" charset="0"/>
              <a:buChar char="•"/>
            </a:pPr>
            <a:r>
              <a:rPr lang="en-US" altLang="en-US" sz="2400">
                <a:solidFill>
                  <a:srgbClr val="000000"/>
                </a:solidFill>
                <a:latin typeface="Calibri" panose="020F0502020204030204" pitchFamily="34" charset="0"/>
              </a:rPr>
              <a:t>Sign</a:t>
            </a:r>
          </a:p>
          <a:p>
            <a:pPr eaLnBrk="1">
              <a:spcBef>
                <a:spcPts val="650"/>
              </a:spcBef>
              <a:buFont typeface="Arial" panose="020B0604020202020204" pitchFamily="34" charset="0"/>
              <a:buChar char="•"/>
            </a:pPr>
            <a:r>
              <a:rPr lang="en-US" altLang="en-US" sz="2400">
                <a:solidFill>
                  <a:srgbClr val="000000"/>
                </a:solidFill>
                <a:latin typeface="Calibri" panose="020F0502020204030204" pitchFamily="34" charset="0"/>
              </a:rPr>
              <a:t>Tree</a:t>
            </a:r>
          </a:p>
          <a:p>
            <a:pPr eaLnBrk="1">
              <a:spcBef>
                <a:spcPts val="650"/>
              </a:spcBef>
            </a:pPr>
            <a:endParaRPr lang="en-US" altLang="en-US" sz="3200">
              <a:solidFill>
                <a:srgbClr val="000000"/>
              </a:solidFill>
              <a:latin typeface="Calibri" panose="020F0502020204030204" pitchFamily="34"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1">
            <a:extLst>
              <a:ext uri="{FF2B5EF4-FFF2-40B4-BE49-F238E27FC236}">
                <a16:creationId xmlns:a16="http://schemas.microsoft.com/office/drawing/2014/main" id="{91F708BA-11BD-435C-A4AA-A4B13C14D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3276601"/>
            <a:ext cx="3771900" cy="21431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7107" name="Rectangle 2">
            <a:extLst>
              <a:ext uri="{FF2B5EF4-FFF2-40B4-BE49-F238E27FC236}">
                <a16:creationId xmlns:a16="http://schemas.microsoft.com/office/drawing/2014/main" id="{988EF29D-951A-4773-A05C-77F819283C25}"/>
              </a:ext>
            </a:extLst>
          </p:cNvPr>
          <p:cNvSpPr>
            <a:spLocks noGrp="1" noChangeArrowheads="1"/>
          </p:cNvSpPr>
          <p:nvPr>
            <p:ph type="title" idx="4294967295"/>
          </p:nvPr>
        </p:nvSpPr>
        <p:spPr>
          <a:xfrm>
            <a:off x="1981200" y="274638"/>
            <a:ext cx="8229600" cy="1143000"/>
          </a:xfrm>
        </p:spPr>
        <p:txBody>
          <a:bodyPr/>
          <a:lstStyle/>
          <a:p>
            <a:pPr algn="ct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altLang="en-US" dirty="0">
                <a:solidFill>
                  <a:srgbClr val="101E8E"/>
                </a:solidFill>
              </a:rPr>
              <a:t>Way(s) * </a:t>
            </a:r>
          </a:p>
        </p:txBody>
      </p:sp>
      <p:sp>
        <p:nvSpPr>
          <p:cNvPr id="47108" name="Text Box 3">
            <a:extLst>
              <a:ext uri="{FF2B5EF4-FFF2-40B4-BE49-F238E27FC236}">
                <a16:creationId xmlns:a16="http://schemas.microsoft.com/office/drawing/2014/main" id="{AC4C8577-7D85-4B0D-85AE-5B6C90CF570D}"/>
              </a:ext>
            </a:extLst>
          </p:cNvPr>
          <p:cNvSpPr txBox="1">
            <a:spLocks noChangeArrowheads="1"/>
          </p:cNvSpPr>
          <p:nvPr/>
        </p:nvSpPr>
        <p:spPr bwMode="auto">
          <a:xfrm>
            <a:off x="1981200" y="1600201"/>
            <a:ext cx="8229600"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9pPr>
          </a:lstStyle>
          <a:p>
            <a:pPr eaLnBrk="1">
              <a:spcBef>
                <a:spcPts val="650"/>
              </a:spcBef>
            </a:pPr>
            <a:r>
              <a:rPr lang="en-US" altLang="en-US" sz="2400" b="1">
                <a:solidFill>
                  <a:srgbClr val="000000"/>
                </a:solidFill>
                <a:latin typeface="Calibri" panose="020F0502020204030204" pitchFamily="34" charset="0"/>
              </a:rPr>
              <a:t>Open Polyline(s)</a:t>
            </a:r>
          </a:p>
          <a:p>
            <a:pPr eaLnBrk="1">
              <a:spcBef>
                <a:spcPts val="650"/>
              </a:spcBef>
            </a:pPr>
            <a:endParaRPr lang="en-US" altLang="en-US" sz="2400">
              <a:solidFill>
                <a:srgbClr val="000000"/>
              </a:solidFill>
              <a:latin typeface="Calibri" panose="020F0502020204030204" pitchFamily="34" charset="0"/>
            </a:endParaRPr>
          </a:p>
          <a:p>
            <a:pPr eaLnBrk="1">
              <a:spcBef>
                <a:spcPts val="650"/>
              </a:spcBef>
            </a:pPr>
            <a:r>
              <a:rPr lang="en-US" altLang="en-US" sz="2400">
                <a:solidFill>
                  <a:srgbClr val="000000"/>
                </a:solidFill>
                <a:latin typeface="Calibri" panose="020F0502020204030204" pitchFamily="34" charset="0"/>
              </a:rPr>
              <a:t>Things that would be a way(s):</a:t>
            </a:r>
          </a:p>
          <a:p>
            <a:pPr eaLnBrk="1">
              <a:spcBef>
                <a:spcPts val="650"/>
              </a:spcBef>
              <a:buFont typeface="Arial" panose="020B0604020202020204" pitchFamily="34" charset="0"/>
              <a:buChar char="•"/>
            </a:pPr>
            <a:r>
              <a:rPr lang="en-US" altLang="en-US" sz="2400">
                <a:solidFill>
                  <a:srgbClr val="000000"/>
                </a:solidFill>
                <a:latin typeface="Calibri" panose="020F0502020204030204" pitchFamily="34" charset="0"/>
              </a:rPr>
              <a:t>Stream(s)</a:t>
            </a:r>
          </a:p>
          <a:p>
            <a:pPr eaLnBrk="1">
              <a:spcBef>
                <a:spcPts val="650"/>
              </a:spcBef>
              <a:buFont typeface="Arial" panose="020B0604020202020204" pitchFamily="34" charset="0"/>
              <a:buChar char="•"/>
            </a:pPr>
            <a:r>
              <a:rPr lang="en-US" altLang="en-US" sz="2400">
                <a:solidFill>
                  <a:srgbClr val="000000"/>
                </a:solidFill>
                <a:latin typeface="Calibri" panose="020F0502020204030204" pitchFamily="34" charset="0"/>
              </a:rPr>
              <a:t>Trail(s)</a:t>
            </a:r>
          </a:p>
          <a:p>
            <a:pPr eaLnBrk="1">
              <a:spcBef>
                <a:spcPts val="650"/>
              </a:spcBef>
              <a:buFont typeface="Arial" panose="020B0604020202020204" pitchFamily="34" charset="0"/>
              <a:buChar char="•"/>
            </a:pPr>
            <a:r>
              <a:rPr lang="en-US" altLang="en-US" sz="2400">
                <a:solidFill>
                  <a:srgbClr val="000000"/>
                </a:solidFill>
                <a:latin typeface="Calibri" panose="020F0502020204030204" pitchFamily="34" charset="0"/>
              </a:rPr>
              <a:t>Road(s)</a:t>
            </a:r>
          </a:p>
          <a:p>
            <a:pPr eaLnBrk="1">
              <a:spcBef>
                <a:spcPts val="650"/>
              </a:spcBef>
              <a:buFont typeface="Arial" panose="020B0604020202020204" pitchFamily="34" charset="0"/>
              <a:buChar char="•"/>
            </a:pPr>
            <a:r>
              <a:rPr lang="en-US" altLang="en-US" sz="2400">
                <a:solidFill>
                  <a:srgbClr val="000000"/>
                </a:solidFill>
                <a:latin typeface="Calibri" panose="020F0502020204030204" pitchFamily="34" charset="0"/>
              </a:rPr>
              <a:t>Railroad(s)</a:t>
            </a:r>
          </a:p>
          <a:p>
            <a:pPr eaLnBrk="1">
              <a:spcBef>
                <a:spcPts val="650"/>
              </a:spcBef>
              <a:buFont typeface="Arial" panose="020B0604020202020204" pitchFamily="34" charset="0"/>
              <a:buChar char="•"/>
            </a:pPr>
            <a:r>
              <a:rPr lang="en-US" altLang="en-US" sz="2400">
                <a:solidFill>
                  <a:srgbClr val="000000"/>
                </a:solidFill>
                <a:latin typeface="Calibri" panose="020F0502020204030204" pitchFamily="34" charset="0"/>
              </a:rPr>
              <a:t>Subway(s)</a:t>
            </a:r>
          </a:p>
          <a:p>
            <a:pPr eaLnBrk="1">
              <a:spcBef>
                <a:spcPts val="650"/>
              </a:spcBef>
              <a:buFont typeface="Arial" panose="020B0604020202020204" pitchFamily="34" charset="0"/>
              <a:buChar char="•"/>
            </a:pPr>
            <a:r>
              <a:rPr lang="en-US" altLang="en-US" sz="2400">
                <a:solidFill>
                  <a:srgbClr val="000000"/>
                </a:solidFill>
                <a:latin typeface="Calibri" panose="020F0502020204030204" pitchFamily="34" charset="0"/>
              </a:rPr>
              <a:t>Trolley route(s)</a:t>
            </a:r>
          </a:p>
          <a:p>
            <a:pPr eaLnBrk="1">
              <a:spcBef>
                <a:spcPts val="650"/>
              </a:spcBef>
            </a:pPr>
            <a:endParaRPr lang="en-US" altLang="en-US" sz="3200">
              <a:solidFill>
                <a:srgbClr val="000000"/>
              </a:solidFill>
              <a:latin typeface="Calibri" panose="020F0502020204030204" pitchFamily="34"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
            <a:extLst>
              <a:ext uri="{FF2B5EF4-FFF2-40B4-BE49-F238E27FC236}">
                <a16:creationId xmlns:a16="http://schemas.microsoft.com/office/drawing/2014/main" id="{E174D7ED-ADF1-42B1-B9B8-5DEA72D059D9}"/>
              </a:ext>
            </a:extLst>
          </p:cNvPr>
          <p:cNvSpPr>
            <a:spLocks noGrp="1" noChangeArrowheads="1"/>
          </p:cNvSpPr>
          <p:nvPr>
            <p:ph type="title" idx="4294967295"/>
          </p:nvPr>
        </p:nvSpPr>
        <p:spPr>
          <a:xfrm>
            <a:off x="1878225" y="227808"/>
            <a:ext cx="8229600" cy="1143000"/>
          </a:xfrm>
        </p:spPr>
        <p:txBody>
          <a:bodyPr/>
          <a:lstStyle/>
          <a:p>
            <a:pPr algn="ct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altLang="en-US" dirty="0">
                <a:solidFill>
                  <a:srgbClr val="101E8E"/>
                </a:solidFill>
              </a:rPr>
              <a:t>Way(s) *</a:t>
            </a:r>
          </a:p>
        </p:txBody>
      </p:sp>
      <p:sp>
        <p:nvSpPr>
          <p:cNvPr id="48131" name="Text Box 2">
            <a:extLst>
              <a:ext uri="{FF2B5EF4-FFF2-40B4-BE49-F238E27FC236}">
                <a16:creationId xmlns:a16="http://schemas.microsoft.com/office/drawing/2014/main" id="{4E25A847-93F0-4920-AE3E-0623245E24E9}"/>
              </a:ext>
            </a:extLst>
          </p:cNvPr>
          <p:cNvSpPr txBox="1">
            <a:spLocks noChangeArrowheads="1"/>
          </p:cNvSpPr>
          <p:nvPr/>
        </p:nvSpPr>
        <p:spPr bwMode="auto">
          <a:xfrm>
            <a:off x="1981200" y="1143001"/>
            <a:ext cx="8229600"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9pPr>
          </a:lstStyle>
          <a:p>
            <a:pPr eaLnBrk="1">
              <a:spcBef>
                <a:spcPts val="650"/>
              </a:spcBef>
            </a:pPr>
            <a:r>
              <a:rPr lang="en-US" altLang="en-US" sz="2400" b="1" dirty="0">
                <a:solidFill>
                  <a:srgbClr val="000000"/>
                </a:solidFill>
                <a:latin typeface="Calibri" panose="020F0502020204030204" pitchFamily="34" charset="0"/>
              </a:rPr>
              <a:t>Closed Way – 1</a:t>
            </a:r>
            <a:r>
              <a:rPr lang="en-US" altLang="en-US" sz="2400" b="1" baseline="30000" dirty="0">
                <a:solidFill>
                  <a:srgbClr val="000000"/>
                </a:solidFill>
                <a:latin typeface="Calibri" panose="020F0502020204030204" pitchFamily="34" charset="0"/>
              </a:rPr>
              <a:t>st</a:t>
            </a:r>
            <a:r>
              <a:rPr lang="en-US" altLang="en-US" sz="2400" b="1" dirty="0">
                <a:solidFill>
                  <a:srgbClr val="000000"/>
                </a:solidFill>
                <a:latin typeface="Calibri" panose="020F0502020204030204" pitchFamily="34" charset="0"/>
              </a:rPr>
              <a:t> and last node are shared</a:t>
            </a:r>
          </a:p>
          <a:p>
            <a:pPr eaLnBrk="1">
              <a:spcBef>
                <a:spcPts val="650"/>
              </a:spcBef>
            </a:pPr>
            <a:endParaRPr lang="en-US" altLang="en-US" sz="2400" dirty="0">
              <a:solidFill>
                <a:srgbClr val="000000"/>
              </a:solidFill>
              <a:latin typeface="Calibri" panose="020F0502020204030204" pitchFamily="34" charset="0"/>
            </a:endParaRPr>
          </a:p>
          <a:p>
            <a:pPr eaLnBrk="1">
              <a:spcBef>
                <a:spcPts val="650"/>
              </a:spcBef>
              <a:buFont typeface="Arial" panose="020B0604020202020204" pitchFamily="34" charset="0"/>
              <a:buChar char="•"/>
            </a:pPr>
            <a:r>
              <a:rPr lang="en-US" altLang="en-US" sz="2400" dirty="0">
                <a:solidFill>
                  <a:srgbClr val="000000"/>
                </a:solidFill>
                <a:latin typeface="Calibri" panose="020F0502020204030204" pitchFamily="34" charset="0"/>
              </a:rPr>
              <a:t>Things that would be a closed way:</a:t>
            </a:r>
          </a:p>
          <a:p>
            <a:pPr eaLnBrk="1">
              <a:spcBef>
                <a:spcPts val="650"/>
              </a:spcBef>
              <a:buFont typeface="Arial" panose="020B0604020202020204" pitchFamily="34" charset="0"/>
              <a:buChar char="•"/>
            </a:pPr>
            <a:r>
              <a:rPr lang="en-US" altLang="en-US" sz="2400" dirty="0">
                <a:solidFill>
                  <a:srgbClr val="000000"/>
                </a:solidFill>
                <a:latin typeface="Calibri" panose="020F0502020204030204" pitchFamily="34" charset="0"/>
              </a:rPr>
              <a:t>Some highways (bypass or loop)</a:t>
            </a:r>
          </a:p>
          <a:p>
            <a:pPr eaLnBrk="1">
              <a:spcBef>
                <a:spcPts val="650"/>
              </a:spcBef>
              <a:buFont typeface="Arial" panose="020B0604020202020204" pitchFamily="34" charset="0"/>
              <a:buChar char="•"/>
            </a:pPr>
            <a:r>
              <a:rPr lang="en-US" altLang="en-US" sz="2400" dirty="0">
                <a:solidFill>
                  <a:srgbClr val="000000"/>
                </a:solidFill>
                <a:latin typeface="Calibri" panose="020F0502020204030204" pitchFamily="34" charset="0"/>
              </a:rPr>
              <a:t>Fence</a:t>
            </a:r>
          </a:p>
          <a:p>
            <a:pPr eaLnBrk="1">
              <a:spcBef>
                <a:spcPts val="650"/>
              </a:spcBef>
              <a:buFont typeface="Arial" panose="020B0604020202020204" pitchFamily="34" charset="0"/>
              <a:buChar char="•"/>
            </a:pPr>
            <a:r>
              <a:rPr lang="en-US" altLang="en-US" sz="2400" dirty="0">
                <a:solidFill>
                  <a:srgbClr val="000000"/>
                </a:solidFill>
                <a:latin typeface="Calibri" panose="020F0502020204030204" pitchFamily="34" charset="0"/>
              </a:rPr>
              <a:t>Hedge</a:t>
            </a:r>
          </a:p>
          <a:p>
            <a:pPr eaLnBrk="1">
              <a:spcBef>
                <a:spcPts val="650"/>
              </a:spcBef>
            </a:pPr>
            <a:endParaRPr lang="en-US" altLang="en-US" sz="2400" dirty="0">
              <a:solidFill>
                <a:srgbClr val="000000"/>
              </a:solidFill>
              <a:latin typeface="Calibri" panose="020F0502020204030204" pitchFamily="34" charset="0"/>
            </a:endParaRPr>
          </a:p>
          <a:p>
            <a:pPr eaLnBrk="1">
              <a:spcBef>
                <a:spcPts val="488"/>
              </a:spcBef>
            </a:pPr>
            <a:r>
              <a:rPr lang="en-US" altLang="en-US" sz="2400" i="1" dirty="0">
                <a:solidFill>
                  <a:srgbClr val="000000"/>
                </a:solidFill>
                <a:latin typeface="Calibri" panose="020F0502020204030204" pitchFamily="34" charset="0"/>
              </a:rPr>
              <a:t>Typically these would have an area=yes tag*</a:t>
            </a:r>
          </a:p>
          <a:p>
            <a:pPr eaLnBrk="1">
              <a:spcBef>
                <a:spcPts val="488"/>
              </a:spcBef>
            </a:pPr>
            <a:endParaRPr lang="en-US" altLang="en-US" sz="2400" i="1" dirty="0">
              <a:solidFill>
                <a:srgbClr val="000000"/>
              </a:solidFill>
              <a:latin typeface="Calibri" panose="020F0502020204030204" pitchFamily="34" charset="0"/>
            </a:endParaRPr>
          </a:p>
          <a:p>
            <a:pPr eaLnBrk="1">
              <a:spcBef>
                <a:spcPts val="650"/>
              </a:spcBef>
            </a:pPr>
            <a:r>
              <a:rPr lang="en-US" altLang="en-US" sz="2400" i="1" dirty="0">
                <a:solidFill>
                  <a:srgbClr val="000000"/>
                </a:solidFill>
                <a:latin typeface="Calibri" panose="020F0502020204030204" pitchFamily="34" charset="0"/>
              </a:rPr>
              <a:t>*I know – “What’s a tag?” We’re getting there</a:t>
            </a:r>
            <a:r>
              <a:rPr lang="en-US" altLang="en-US" sz="2400" dirty="0">
                <a:solidFill>
                  <a:srgbClr val="000000"/>
                </a:solidFill>
                <a:latin typeface="Calibri" panose="020F0502020204030204" pitchFamily="34" charset="0"/>
              </a:rPr>
              <a:t>…</a:t>
            </a:r>
          </a:p>
          <a:p>
            <a:pPr eaLnBrk="1">
              <a:spcBef>
                <a:spcPts val="650"/>
              </a:spcBef>
            </a:pPr>
            <a:endParaRPr lang="en-US" altLang="en-US" sz="3200" dirty="0">
              <a:solidFill>
                <a:srgbClr val="000000"/>
              </a:solidFill>
              <a:latin typeface="Calibri" panose="020F0502020204030204" pitchFamily="34" charset="0"/>
            </a:endParaRPr>
          </a:p>
          <a:p>
            <a:pPr eaLnBrk="1">
              <a:spcBef>
                <a:spcPts val="650"/>
              </a:spcBef>
            </a:pPr>
            <a:endParaRPr lang="en-US" altLang="en-US" sz="3200" dirty="0">
              <a:solidFill>
                <a:srgbClr val="000000"/>
              </a:solidFill>
              <a:latin typeface="Calibri" panose="020F0502020204030204" pitchFamily="34" charset="0"/>
            </a:endParaRPr>
          </a:p>
        </p:txBody>
      </p:sp>
      <p:pic>
        <p:nvPicPr>
          <p:cNvPr id="48135" name="Picture 6">
            <a:extLst>
              <a:ext uri="{FF2B5EF4-FFF2-40B4-BE49-F238E27FC236}">
                <a16:creationId xmlns:a16="http://schemas.microsoft.com/office/drawing/2014/main" id="{D02A0CF0-C98F-4877-B9C5-32AAD65069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3950" y="136524"/>
            <a:ext cx="3267075" cy="1812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1">
            <a:extLst>
              <a:ext uri="{FF2B5EF4-FFF2-40B4-BE49-F238E27FC236}">
                <a16:creationId xmlns:a16="http://schemas.microsoft.com/office/drawing/2014/main" id="{B3543BE2-8839-4C54-86D6-3EF0BA7186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238" y="2651126"/>
            <a:ext cx="3429000" cy="28035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9155" name="Rectangle 2">
            <a:extLst>
              <a:ext uri="{FF2B5EF4-FFF2-40B4-BE49-F238E27FC236}">
                <a16:creationId xmlns:a16="http://schemas.microsoft.com/office/drawing/2014/main" id="{7568912D-6FF3-463E-92D6-DBDB76A76747}"/>
              </a:ext>
            </a:extLst>
          </p:cNvPr>
          <p:cNvSpPr>
            <a:spLocks noGrp="1" noChangeArrowheads="1"/>
          </p:cNvSpPr>
          <p:nvPr>
            <p:ph type="title" idx="4294967295"/>
          </p:nvPr>
        </p:nvSpPr>
        <p:spPr>
          <a:xfrm>
            <a:off x="1981200" y="274638"/>
            <a:ext cx="8229600" cy="1143000"/>
          </a:xfrm>
        </p:spPr>
        <p:txBody>
          <a:bodyPr>
            <a:normAutofit/>
          </a:bodyPr>
          <a:lstStyle/>
          <a:p>
            <a:pPr algn="ct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altLang="en-US" dirty="0">
                <a:solidFill>
                  <a:srgbClr val="101E8E"/>
                </a:solidFill>
              </a:rPr>
              <a:t>Way(s) Area * </a:t>
            </a:r>
          </a:p>
        </p:txBody>
      </p:sp>
      <p:sp>
        <p:nvSpPr>
          <p:cNvPr id="49156" name="Text Box 3">
            <a:extLst>
              <a:ext uri="{FF2B5EF4-FFF2-40B4-BE49-F238E27FC236}">
                <a16:creationId xmlns:a16="http://schemas.microsoft.com/office/drawing/2014/main" id="{FB03A6EC-10BA-46F1-A4FF-6EFC17AB4684}"/>
              </a:ext>
            </a:extLst>
          </p:cNvPr>
          <p:cNvSpPr txBox="1">
            <a:spLocks noChangeArrowheads="1"/>
          </p:cNvSpPr>
          <p:nvPr/>
        </p:nvSpPr>
        <p:spPr bwMode="auto">
          <a:xfrm>
            <a:off x="1981200" y="1235076"/>
            <a:ext cx="8229600"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9pPr>
          </a:lstStyle>
          <a:p>
            <a:pPr eaLnBrk="1">
              <a:spcBef>
                <a:spcPts val="650"/>
              </a:spcBef>
            </a:pPr>
            <a:r>
              <a:rPr lang="en-US" altLang="en-US" sz="2400" b="1">
                <a:solidFill>
                  <a:srgbClr val="000000"/>
                </a:solidFill>
                <a:latin typeface="Calibri" panose="020F0502020204030204" pitchFamily="34" charset="0"/>
              </a:rPr>
              <a:t>Closed Way Tagged as Area</a:t>
            </a:r>
          </a:p>
          <a:p>
            <a:pPr eaLnBrk="1">
              <a:spcBef>
                <a:spcPts val="650"/>
              </a:spcBef>
            </a:pPr>
            <a:endParaRPr lang="en-US" altLang="en-US" sz="2400">
              <a:solidFill>
                <a:srgbClr val="000000"/>
              </a:solidFill>
              <a:latin typeface="Calibri" panose="020F0502020204030204" pitchFamily="34" charset="0"/>
            </a:endParaRPr>
          </a:p>
          <a:p>
            <a:pPr eaLnBrk="1">
              <a:spcBef>
                <a:spcPts val="650"/>
              </a:spcBef>
            </a:pPr>
            <a:r>
              <a:rPr lang="en-US" altLang="en-US" sz="2400">
                <a:solidFill>
                  <a:srgbClr val="000000"/>
                </a:solidFill>
                <a:latin typeface="Calibri" panose="020F0502020204030204" pitchFamily="34" charset="0"/>
              </a:rPr>
              <a:t>Things that would be an area:</a:t>
            </a:r>
          </a:p>
          <a:p>
            <a:pPr eaLnBrk="1">
              <a:spcBef>
                <a:spcPts val="650"/>
              </a:spcBef>
              <a:buFont typeface="Arial" panose="020B0604020202020204" pitchFamily="34" charset="0"/>
              <a:buChar char="•"/>
            </a:pPr>
            <a:r>
              <a:rPr lang="en-US" altLang="en-US" sz="2400">
                <a:solidFill>
                  <a:srgbClr val="000000"/>
                </a:solidFill>
                <a:latin typeface="Calibri" panose="020F0502020204030204" pitchFamily="34" charset="0"/>
              </a:rPr>
              <a:t>Lake</a:t>
            </a:r>
          </a:p>
          <a:p>
            <a:pPr eaLnBrk="1">
              <a:spcBef>
                <a:spcPts val="650"/>
              </a:spcBef>
              <a:buFont typeface="Arial" panose="020B0604020202020204" pitchFamily="34" charset="0"/>
              <a:buChar char="•"/>
            </a:pPr>
            <a:r>
              <a:rPr lang="en-US" altLang="en-US" sz="2400">
                <a:solidFill>
                  <a:srgbClr val="000000"/>
                </a:solidFill>
                <a:latin typeface="Calibri" panose="020F0502020204030204" pitchFamily="34" charset="0"/>
              </a:rPr>
              <a:t>Building</a:t>
            </a:r>
          </a:p>
          <a:p>
            <a:pPr eaLnBrk="1">
              <a:spcBef>
                <a:spcPts val="650"/>
              </a:spcBef>
              <a:buFont typeface="Arial" panose="020B0604020202020204" pitchFamily="34" charset="0"/>
              <a:buChar char="•"/>
            </a:pPr>
            <a:r>
              <a:rPr lang="en-US" altLang="en-US" sz="2400">
                <a:solidFill>
                  <a:srgbClr val="000000"/>
                </a:solidFill>
                <a:latin typeface="Calibri" panose="020F0502020204030204" pitchFamily="34" charset="0"/>
              </a:rPr>
              <a:t>Park</a:t>
            </a:r>
          </a:p>
          <a:p>
            <a:pPr eaLnBrk="1">
              <a:spcBef>
                <a:spcPts val="650"/>
              </a:spcBef>
              <a:buFont typeface="Arial" panose="020B0604020202020204" pitchFamily="34" charset="0"/>
              <a:buChar char="•"/>
            </a:pPr>
            <a:r>
              <a:rPr lang="en-US" altLang="en-US" sz="2400">
                <a:solidFill>
                  <a:srgbClr val="000000"/>
                </a:solidFill>
                <a:latin typeface="Calibri" panose="020F0502020204030204" pitchFamily="34" charset="0"/>
              </a:rPr>
              <a:t>Parking lot</a:t>
            </a:r>
          </a:p>
          <a:p>
            <a:pPr eaLnBrk="1">
              <a:spcBef>
                <a:spcPts val="650"/>
              </a:spcBef>
              <a:buFont typeface="Arial" panose="020B0604020202020204" pitchFamily="34" charset="0"/>
              <a:buChar char="•"/>
            </a:pPr>
            <a:r>
              <a:rPr lang="en-US" altLang="en-US" sz="2400">
                <a:solidFill>
                  <a:srgbClr val="000000"/>
                </a:solidFill>
                <a:latin typeface="Calibri" panose="020F0502020204030204" pitchFamily="34" charset="0"/>
              </a:rPr>
              <a:t>Forested area</a:t>
            </a:r>
          </a:p>
          <a:p>
            <a:pPr eaLnBrk="1">
              <a:spcBef>
                <a:spcPts val="650"/>
              </a:spcBef>
            </a:pPr>
            <a:endParaRPr lang="en-US" altLang="en-US" sz="3200">
              <a:solidFill>
                <a:srgbClr val="000000"/>
              </a:solidFill>
              <a:latin typeface="Calibri" panose="020F0502020204030204" pitchFamily="34"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
            <a:extLst>
              <a:ext uri="{FF2B5EF4-FFF2-40B4-BE49-F238E27FC236}">
                <a16:creationId xmlns:a16="http://schemas.microsoft.com/office/drawing/2014/main" id="{C518F472-955A-4B4B-AC6B-1105342436A9}"/>
              </a:ext>
            </a:extLst>
          </p:cNvPr>
          <p:cNvSpPr>
            <a:spLocks noGrp="1" noChangeArrowheads="1"/>
          </p:cNvSpPr>
          <p:nvPr>
            <p:ph type="title" idx="4294967295"/>
          </p:nvPr>
        </p:nvSpPr>
        <p:spPr>
          <a:xfrm>
            <a:off x="1981200" y="274638"/>
            <a:ext cx="8229600" cy="1143000"/>
          </a:xfrm>
        </p:spPr>
        <p:txBody>
          <a:bodyPr/>
          <a:lstStyle/>
          <a:p>
            <a:pPr algn="ct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altLang="en-US" dirty="0">
                <a:solidFill>
                  <a:srgbClr val="101E8E"/>
                </a:solidFill>
              </a:rPr>
              <a:t>Geometry Recap * </a:t>
            </a:r>
          </a:p>
        </p:txBody>
      </p:sp>
      <p:sp>
        <p:nvSpPr>
          <p:cNvPr id="50179" name="Text Box 2">
            <a:extLst>
              <a:ext uri="{FF2B5EF4-FFF2-40B4-BE49-F238E27FC236}">
                <a16:creationId xmlns:a16="http://schemas.microsoft.com/office/drawing/2014/main" id="{3775FE9D-D2CF-4651-8577-38F3001AECBD}"/>
              </a:ext>
            </a:extLst>
          </p:cNvPr>
          <p:cNvSpPr txBox="1">
            <a:spLocks noChangeArrowheads="1"/>
          </p:cNvSpPr>
          <p:nvPr/>
        </p:nvSpPr>
        <p:spPr bwMode="auto">
          <a:xfrm>
            <a:off x="1981200" y="1600201"/>
            <a:ext cx="8229600"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eaLnBrk="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1pPr>
            <a:lvl2pPr eaLnBrk="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2pPr>
            <a:lvl3pPr eaLnBrk="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3pPr>
            <a:lvl4pPr eaLnBrk="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4pPr>
            <a:lvl5pPr eaLnBrk="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9pPr>
          </a:lstStyle>
          <a:p>
            <a:pPr eaLnBrk="1">
              <a:spcBef>
                <a:spcPts val="650"/>
              </a:spcBef>
              <a:buFont typeface="Arial" panose="020B0604020202020204" pitchFamily="34" charset="0"/>
              <a:buChar char="•"/>
            </a:pPr>
            <a:r>
              <a:rPr lang="en-US" altLang="en-US" sz="2400">
                <a:solidFill>
                  <a:srgbClr val="000000"/>
                </a:solidFill>
                <a:latin typeface="Calibri" panose="020F0502020204030204" pitchFamily="34" charset="0"/>
              </a:rPr>
              <a:t>Two or more nodes that are connected form a way</a:t>
            </a:r>
          </a:p>
          <a:p>
            <a:pPr eaLnBrk="1">
              <a:spcBef>
                <a:spcPts val="650"/>
              </a:spcBef>
              <a:buFont typeface="Arial" panose="020B0604020202020204" pitchFamily="34" charset="0"/>
              <a:buChar char="•"/>
            </a:pPr>
            <a:r>
              <a:rPr lang="en-US" altLang="en-US" sz="2400">
                <a:solidFill>
                  <a:srgbClr val="000000"/>
                </a:solidFill>
                <a:latin typeface="Calibri" panose="020F0502020204030204" pitchFamily="34" charset="0"/>
              </a:rPr>
              <a:t>A way that closes in on itself forms a closed way</a:t>
            </a:r>
          </a:p>
          <a:p>
            <a:pPr eaLnBrk="1">
              <a:spcBef>
                <a:spcPts val="650"/>
              </a:spcBef>
              <a:buFont typeface="Arial" panose="020B0604020202020204" pitchFamily="34" charset="0"/>
              <a:buChar char="•"/>
            </a:pPr>
            <a:r>
              <a:rPr lang="en-US" altLang="en-US" sz="2400">
                <a:solidFill>
                  <a:srgbClr val="000000"/>
                </a:solidFill>
                <a:latin typeface="Calibri" panose="020F0502020204030204" pitchFamily="34" charset="0"/>
              </a:rPr>
              <a:t>A closed way can be an area (linear) or a building (polygon)</a:t>
            </a:r>
          </a:p>
          <a:p>
            <a:pPr eaLnBrk="1">
              <a:spcBef>
                <a:spcPts val="650"/>
              </a:spcBef>
            </a:pPr>
            <a:endParaRPr lang="en-US" altLang="en-US" sz="2400">
              <a:solidFill>
                <a:srgbClr val="000000"/>
              </a:solidFill>
              <a:latin typeface="Calibri" panose="020F0502020204030204" pitchFamily="34" charset="0"/>
            </a:endParaRPr>
          </a:p>
          <a:p>
            <a:pPr eaLnBrk="1">
              <a:spcBef>
                <a:spcPts val="650"/>
              </a:spcBef>
            </a:pPr>
            <a:r>
              <a:rPr lang="en-US" altLang="en-US" sz="2400">
                <a:solidFill>
                  <a:srgbClr val="000000"/>
                </a:solidFill>
                <a:latin typeface="Calibri" panose="020F0502020204030204" pitchFamily="34" charset="0"/>
              </a:rPr>
              <a:t>And all of that brings you to…</a:t>
            </a:r>
          </a:p>
          <a:p>
            <a:pPr eaLnBrk="1">
              <a:spcBef>
                <a:spcPts val="650"/>
              </a:spcBef>
            </a:pPr>
            <a:endParaRPr lang="en-US" altLang="en-US" sz="3200">
              <a:solidFill>
                <a:srgbClr val="000000"/>
              </a:solidFill>
              <a:latin typeface="Calibri" panose="020F0502020204030204" pitchFamily="34"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2E546-8CAC-4F1E-9880-7FF253D01C4E}"/>
              </a:ext>
            </a:extLst>
          </p:cNvPr>
          <p:cNvSpPr>
            <a:spLocks noGrp="1"/>
          </p:cNvSpPr>
          <p:nvPr>
            <p:ph type="title"/>
          </p:nvPr>
        </p:nvSpPr>
        <p:spPr/>
        <p:txBody>
          <a:bodyPr/>
          <a:lstStyle/>
          <a:p>
            <a:r>
              <a:rPr lang="en-US" dirty="0"/>
              <a:t>Workshop Outline</a:t>
            </a:r>
          </a:p>
        </p:txBody>
      </p:sp>
      <p:sp>
        <p:nvSpPr>
          <p:cNvPr id="3" name="Content Placeholder 2">
            <a:extLst>
              <a:ext uri="{FF2B5EF4-FFF2-40B4-BE49-F238E27FC236}">
                <a16:creationId xmlns:a16="http://schemas.microsoft.com/office/drawing/2014/main" id="{08FE4432-ABAF-4939-8235-FEECFF9C0158}"/>
              </a:ext>
            </a:extLst>
          </p:cNvPr>
          <p:cNvSpPr>
            <a:spLocks noGrp="1"/>
          </p:cNvSpPr>
          <p:nvPr>
            <p:ph idx="1"/>
          </p:nvPr>
        </p:nvSpPr>
        <p:spPr>
          <a:xfrm>
            <a:off x="2202873" y="1385455"/>
            <a:ext cx="9301739" cy="4525767"/>
          </a:xfrm>
        </p:spPr>
        <p:txBody>
          <a:bodyPr>
            <a:normAutofit fontScale="92500" lnSpcReduction="10000"/>
          </a:bodyPr>
          <a:lstStyle/>
          <a:p>
            <a:r>
              <a:rPr lang="en-US" dirty="0"/>
              <a:t>What is Open Street Map</a:t>
            </a:r>
          </a:p>
          <a:p>
            <a:pPr lvl="1"/>
            <a:r>
              <a:rPr lang="en-US" dirty="0"/>
              <a:t>State of the Map</a:t>
            </a:r>
          </a:p>
          <a:p>
            <a:r>
              <a:rPr lang="en-US" dirty="0"/>
              <a:t>Open means what?</a:t>
            </a:r>
          </a:p>
          <a:p>
            <a:pPr lvl="1"/>
            <a:r>
              <a:rPr lang="en-US" dirty="0"/>
              <a:t>Stretch</a:t>
            </a:r>
          </a:p>
          <a:p>
            <a:r>
              <a:rPr lang="en-US" dirty="0"/>
              <a:t>Your account and OSM Wiki</a:t>
            </a:r>
          </a:p>
          <a:p>
            <a:r>
              <a:rPr lang="en-US" dirty="0"/>
              <a:t>Geometries OSM style </a:t>
            </a:r>
          </a:p>
          <a:p>
            <a:r>
              <a:rPr lang="en-US" dirty="0"/>
              <a:t>Tags </a:t>
            </a:r>
          </a:p>
          <a:p>
            <a:pPr lvl="1"/>
            <a:r>
              <a:rPr lang="en-US" dirty="0"/>
              <a:t>Stretch</a:t>
            </a:r>
          </a:p>
          <a:p>
            <a:r>
              <a:rPr lang="en-US" dirty="0"/>
              <a:t>Editing</a:t>
            </a:r>
          </a:p>
          <a:p>
            <a:r>
              <a:rPr lang="en-US" dirty="0"/>
              <a:t>Common Uses</a:t>
            </a:r>
          </a:p>
          <a:p>
            <a:pPr lvl="1"/>
            <a:r>
              <a:rPr lang="en-US" dirty="0" err="1"/>
              <a:t>Basemap</a:t>
            </a:r>
            <a:r>
              <a:rPr lang="en-US" dirty="0"/>
              <a:t> and More Extracting Data</a:t>
            </a:r>
          </a:p>
          <a:p>
            <a:r>
              <a:rPr lang="en-US" dirty="0"/>
              <a:t>Applied Uses</a:t>
            </a:r>
          </a:p>
          <a:p>
            <a:pPr lvl="1"/>
            <a:r>
              <a:rPr lang="en-US" dirty="0"/>
              <a:t>Let’s go for a walk</a:t>
            </a:r>
          </a:p>
          <a:p>
            <a:endParaRPr lang="en-US" dirty="0"/>
          </a:p>
          <a:p>
            <a:endParaRPr lang="en-US" dirty="0"/>
          </a:p>
          <a:p>
            <a:endParaRPr lang="en-US" dirty="0"/>
          </a:p>
        </p:txBody>
      </p:sp>
    </p:spTree>
    <p:extLst>
      <p:ext uri="{BB962C8B-B14F-4D97-AF65-F5344CB8AC3E}">
        <p14:creationId xmlns:p14="http://schemas.microsoft.com/office/powerpoint/2010/main" val="3598644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1">
            <a:extLst>
              <a:ext uri="{FF2B5EF4-FFF2-40B4-BE49-F238E27FC236}">
                <a16:creationId xmlns:a16="http://schemas.microsoft.com/office/drawing/2014/main" id="{DE0B1BAC-03C2-4395-9F4A-1832AF33410A}"/>
              </a:ext>
            </a:extLst>
          </p:cNvPr>
          <p:cNvSpPr>
            <a:spLocks noGrp="1" noChangeArrowheads="1"/>
          </p:cNvSpPr>
          <p:nvPr>
            <p:ph type="title" idx="4294967295"/>
          </p:nvPr>
        </p:nvSpPr>
        <p:spPr>
          <a:xfrm>
            <a:off x="1981200" y="274638"/>
            <a:ext cx="8229600" cy="1143000"/>
          </a:xfrm>
        </p:spPr>
        <p:txBody>
          <a:bodyPr/>
          <a:lstStyle/>
          <a:p>
            <a:pPr algn="ct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altLang="en-US" sz="4400" dirty="0">
                <a:solidFill>
                  <a:srgbClr val="101E8E"/>
                </a:solidFill>
              </a:rPr>
              <a:t>File Format *</a:t>
            </a:r>
          </a:p>
        </p:txBody>
      </p:sp>
      <p:sp>
        <p:nvSpPr>
          <p:cNvPr id="2" name="Text Box 2">
            <a:extLst>
              <a:ext uri="{FF2B5EF4-FFF2-40B4-BE49-F238E27FC236}">
                <a16:creationId xmlns:a16="http://schemas.microsoft.com/office/drawing/2014/main" id="{B2324186-54B1-4F5B-B5BC-CE67F42800BB}"/>
              </a:ext>
            </a:extLst>
          </p:cNvPr>
          <p:cNvSpPr txBox="1">
            <a:spLocks noChangeArrowheads="1"/>
          </p:cNvSpPr>
          <p:nvPr/>
        </p:nvSpPr>
        <p:spPr bwMode="auto">
          <a:xfrm>
            <a:off x="1981200" y="1143001"/>
            <a:ext cx="8229600"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39725" indent="-339725">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1pPr>
            <a:lvl2pP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2pPr>
            <a:lvl3pP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3pPr>
            <a:lvl4pP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4pPr>
            <a:lvl5pP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5pPr>
            <a:lvl6pPr marL="2514600" indent="-228600" defTabSz="457200" fontAlgn="base" hangingPunct="0">
              <a:lnSpc>
                <a:spcPct val="94000"/>
              </a:lnSpc>
              <a:spcBef>
                <a:spcPct val="0"/>
              </a:spcBef>
              <a:spcAft>
                <a:spcPct val="0"/>
              </a:spcAft>
              <a:buClr>
                <a:srgbClr val="000000"/>
              </a:buClr>
              <a:buSzPct val="100000"/>
              <a:buFont typeface="Times New Roman" pitchFamily="16" charset="0"/>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6pPr>
            <a:lvl7pPr marL="2971800" indent="-228600" defTabSz="457200" fontAlgn="base" hangingPunct="0">
              <a:lnSpc>
                <a:spcPct val="94000"/>
              </a:lnSpc>
              <a:spcBef>
                <a:spcPct val="0"/>
              </a:spcBef>
              <a:spcAft>
                <a:spcPct val="0"/>
              </a:spcAft>
              <a:buClr>
                <a:srgbClr val="000000"/>
              </a:buClr>
              <a:buSzPct val="100000"/>
              <a:buFont typeface="Times New Roman" pitchFamily="16" charset="0"/>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7pPr>
            <a:lvl8pPr marL="3429000" indent="-228600" defTabSz="457200" fontAlgn="base" hangingPunct="0">
              <a:lnSpc>
                <a:spcPct val="94000"/>
              </a:lnSpc>
              <a:spcBef>
                <a:spcPct val="0"/>
              </a:spcBef>
              <a:spcAft>
                <a:spcPct val="0"/>
              </a:spcAft>
              <a:buClr>
                <a:srgbClr val="000000"/>
              </a:buClr>
              <a:buSzPct val="100000"/>
              <a:buFont typeface="Times New Roman" pitchFamily="16" charset="0"/>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8pPr>
            <a:lvl9pPr marL="3886200" indent="-228600" defTabSz="457200" fontAlgn="base" hangingPunct="0">
              <a:lnSpc>
                <a:spcPct val="94000"/>
              </a:lnSpc>
              <a:spcBef>
                <a:spcPct val="0"/>
              </a:spcBef>
              <a:spcAft>
                <a:spcPct val="0"/>
              </a:spcAft>
              <a:buClr>
                <a:srgbClr val="000000"/>
              </a:buClr>
              <a:buSzPct val="100000"/>
              <a:buFont typeface="Times New Roman" pitchFamily="16" charset="0"/>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9pPr>
          </a:lstStyle>
          <a:p>
            <a:pPr marL="342900" indent="-341313">
              <a:spcBef>
                <a:spcPts val="700"/>
              </a:spcBef>
              <a:defRPr/>
            </a:pPr>
            <a:r>
              <a:rPr lang="en-US" altLang="en-US" sz="2800" dirty="0">
                <a:latin typeface="Calibri" charset="0"/>
              </a:rPr>
              <a:t>XML File Format</a:t>
            </a:r>
          </a:p>
          <a:p>
            <a:pPr marL="342900" indent="-341313">
              <a:spcBef>
                <a:spcPts val="350"/>
              </a:spcBef>
              <a:defRPr/>
            </a:pPr>
            <a:endParaRPr lang="en-US" altLang="en-US" sz="1400" dirty="0">
              <a:latin typeface="Calibri" charset="0"/>
            </a:endParaRPr>
          </a:p>
          <a:p>
            <a:pPr marL="342900" indent="-341313">
              <a:spcBef>
                <a:spcPts val="350"/>
              </a:spcBef>
              <a:defRPr/>
            </a:pPr>
            <a:r>
              <a:rPr lang="en-US" altLang="en-US" sz="1400" dirty="0">
                <a:latin typeface="Calibri" charset="0"/>
              </a:rPr>
              <a:t>&lt;node id="25496583" </a:t>
            </a:r>
            <a:r>
              <a:rPr lang="en-US" altLang="en-US" sz="1400" dirty="0" err="1">
                <a:latin typeface="Calibri" charset="0"/>
              </a:rPr>
              <a:t>lat</a:t>
            </a:r>
            <a:r>
              <a:rPr lang="en-US" altLang="en-US" sz="1400" dirty="0">
                <a:latin typeface="Calibri" charset="0"/>
              </a:rPr>
              <a:t>="51.5173639" </a:t>
            </a:r>
            <a:r>
              <a:rPr lang="en-US" altLang="en-US" sz="1400" dirty="0" err="1">
                <a:latin typeface="Calibri" charset="0"/>
              </a:rPr>
              <a:t>lon</a:t>
            </a:r>
            <a:r>
              <a:rPr lang="en-US" altLang="en-US" sz="1400" dirty="0">
                <a:latin typeface="Calibri" charset="0"/>
              </a:rPr>
              <a:t>="-0.140043" version="1" </a:t>
            </a:r>
            <a:r>
              <a:rPr lang="en-US" altLang="en-US" sz="1400" dirty="0" err="1">
                <a:latin typeface="Calibri" charset="0"/>
              </a:rPr>
              <a:t>changeset</a:t>
            </a:r>
            <a:r>
              <a:rPr lang="en-US" altLang="en-US" sz="1400" dirty="0">
                <a:latin typeface="Calibri" charset="0"/>
              </a:rPr>
              <a:t>="203496" user="80n" </a:t>
            </a:r>
            <a:r>
              <a:rPr lang="en-US" altLang="en-US" sz="1400" dirty="0" err="1">
                <a:latin typeface="Calibri" charset="0"/>
              </a:rPr>
              <a:t>uid</a:t>
            </a:r>
            <a:r>
              <a:rPr lang="en-US" altLang="en-US" sz="1400" dirty="0">
                <a:latin typeface="Calibri" charset="0"/>
              </a:rPr>
              <a:t>="1238" visible="true" timestamp="2007-01-28T11:40:26Z"&gt;</a:t>
            </a:r>
          </a:p>
          <a:p>
            <a:pPr marL="342900" indent="-341313">
              <a:spcBef>
                <a:spcPts val="350"/>
              </a:spcBef>
              <a:defRPr/>
            </a:pPr>
            <a:r>
              <a:rPr lang="en-US" altLang="en-US" sz="1400" dirty="0">
                <a:latin typeface="Calibri" charset="0"/>
              </a:rPr>
              <a:t>    &lt;tag k="highway" v="</a:t>
            </a:r>
            <a:r>
              <a:rPr lang="en-US" altLang="en-US" sz="1400" dirty="0" err="1">
                <a:latin typeface="Calibri" charset="0"/>
              </a:rPr>
              <a:t>traffic_signals</a:t>
            </a:r>
            <a:r>
              <a:rPr lang="en-US" altLang="en-US" sz="1400" dirty="0">
                <a:latin typeface="Calibri" charset="0"/>
              </a:rPr>
              <a:t>"/&gt;</a:t>
            </a:r>
          </a:p>
          <a:p>
            <a:pPr marL="342900" indent="-341313">
              <a:spcBef>
                <a:spcPts val="350"/>
              </a:spcBef>
              <a:defRPr/>
            </a:pPr>
            <a:r>
              <a:rPr lang="en-US" altLang="en-US" sz="1400" dirty="0">
                <a:latin typeface="Calibri" charset="0"/>
              </a:rPr>
              <a:t>&lt;/node&gt;</a:t>
            </a:r>
          </a:p>
          <a:p>
            <a:pPr marL="342900" indent="-341313">
              <a:spcBef>
                <a:spcPts val="350"/>
              </a:spcBef>
              <a:defRPr/>
            </a:pPr>
            <a:endParaRPr lang="en-US" altLang="en-US" sz="1400" dirty="0">
              <a:latin typeface="Calibri" charset="0"/>
            </a:endParaRPr>
          </a:p>
          <a:p>
            <a:pPr marL="342900" indent="-341313">
              <a:spcBef>
                <a:spcPts val="600"/>
              </a:spcBef>
              <a:defRPr/>
            </a:pPr>
            <a:r>
              <a:rPr lang="en-US" altLang="en-US" sz="1400" dirty="0">
                <a:latin typeface="Calibri" charset="0"/>
              </a:rPr>
              <a:t>Readable by:</a:t>
            </a:r>
          </a:p>
          <a:p>
            <a:pPr>
              <a:spcBef>
                <a:spcPts val="500"/>
              </a:spcBef>
              <a:buFont typeface="Arial" charset="0"/>
              <a:buChar char="•"/>
              <a:defRPr/>
            </a:pPr>
            <a:r>
              <a:rPr lang="en-US" altLang="en-US" sz="2000" dirty="0">
                <a:latin typeface="Calibri" charset="0"/>
              </a:rPr>
              <a:t>ArcGIS </a:t>
            </a:r>
            <a:r>
              <a:rPr lang="en-US" altLang="en-US" sz="2000" u="sng" dirty="0">
                <a:solidFill>
                  <a:srgbClr val="FF0000"/>
                </a:solidFill>
                <a:latin typeface="Calibri" charset="0"/>
                <a:hlinkClick r:id="rId3"/>
              </a:rPr>
              <a:t>http://www.esri.com</a:t>
            </a:r>
            <a:r>
              <a:rPr lang="en-US" altLang="en-US" sz="2000" dirty="0">
                <a:solidFill>
                  <a:srgbClr val="FF0000"/>
                </a:solidFill>
                <a:latin typeface="Calibri" charset="0"/>
              </a:rPr>
              <a:t>  </a:t>
            </a:r>
          </a:p>
          <a:p>
            <a:pPr>
              <a:spcBef>
                <a:spcPts val="500"/>
              </a:spcBef>
              <a:buFont typeface="Arial" charset="0"/>
              <a:buChar char="•"/>
              <a:defRPr/>
            </a:pPr>
            <a:r>
              <a:rPr lang="en-US" altLang="en-US" sz="2000" dirty="0">
                <a:latin typeface="Calibri" charset="0"/>
              </a:rPr>
              <a:t>GDAL/OGR (Geospatial Data Abstraction Library) </a:t>
            </a:r>
            <a:r>
              <a:rPr lang="en-US" altLang="en-US" sz="2000" u="sng" dirty="0">
                <a:solidFill>
                  <a:srgbClr val="FF0000"/>
                </a:solidFill>
                <a:latin typeface="Calibri" charset="0"/>
                <a:hlinkClick r:id="rId4"/>
              </a:rPr>
              <a:t>http://www.gdal.org</a:t>
            </a:r>
            <a:r>
              <a:rPr lang="en-US" altLang="en-US" sz="2000" dirty="0">
                <a:solidFill>
                  <a:srgbClr val="FF0000"/>
                </a:solidFill>
                <a:latin typeface="Calibri" charset="0"/>
              </a:rPr>
              <a:t> </a:t>
            </a:r>
            <a:r>
              <a:rPr lang="en-US" altLang="en-US" sz="2000" dirty="0">
                <a:latin typeface="Calibri" charset="0"/>
              </a:rPr>
              <a:t> </a:t>
            </a:r>
          </a:p>
          <a:p>
            <a:pPr>
              <a:spcBef>
                <a:spcPts val="500"/>
              </a:spcBef>
              <a:buFont typeface="Arial" charset="0"/>
              <a:buChar char="•"/>
              <a:defRPr/>
            </a:pPr>
            <a:r>
              <a:rPr lang="en-US" altLang="en-US" sz="2000" dirty="0">
                <a:latin typeface="Calibri" charset="0"/>
              </a:rPr>
              <a:t>QGIS* </a:t>
            </a:r>
            <a:r>
              <a:rPr lang="en-US" altLang="en-US" sz="2000" u="sng" dirty="0">
                <a:solidFill>
                  <a:srgbClr val="FF0000"/>
                </a:solidFill>
                <a:latin typeface="Calibri" charset="0"/>
                <a:hlinkClick r:id="rId5"/>
              </a:rPr>
              <a:t>http://www.qgis.org</a:t>
            </a:r>
            <a:r>
              <a:rPr lang="en-US" altLang="en-US" sz="2000" dirty="0">
                <a:solidFill>
                  <a:srgbClr val="FF0000"/>
                </a:solidFill>
                <a:latin typeface="Calibri" charset="0"/>
              </a:rPr>
              <a:t>  </a:t>
            </a:r>
          </a:p>
          <a:p>
            <a:pPr>
              <a:spcBef>
                <a:spcPts val="500"/>
              </a:spcBef>
              <a:buFont typeface="Arial" charset="0"/>
              <a:buChar char="•"/>
              <a:defRPr/>
            </a:pPr>
            <a:r>
              <a:rPr lang="en-US" altLang="en-US" sz="2000" dirty="0" err="1">
                <a:latin typeface="Calibri" charset="0"/>
              </a:rPr>
              <a:t>PostGIS</a:t>
            </a:r>
            <a:r>
              <a:rPr lang="en-US" altLang="en-US" sz="2000" dirty="0">
                <a:latin typeface="Calibri" charset="0"/>
              </a:rPr>
              <a:t>* </a:t>
            </a:r>
            <a:r>
              <a:rPr lang="en-US" altLang="en-US" sz="2000" u="sng" dirty="0">
                <a:solidFill>
                  <a:srgbClr val="FF0000"/>
                </a:solidFill>
                <a:latin typeface="Calibri" charset="0"/>
                <a:hlinkClick r:id="rId6"/>
              </a:rPr>
              <a:t>http://www.postgis.org</a:t>
            </a:r>
            <a:r>
              <a:rPr lang="en-US" altLang="en-US" sz="2000" dirty="0">
                <a:solidFill>
                  <a:srgbClr val="FF0000"/>
                </a:solidFill>
                <a:latin typeface="Calibri" charset="0"/>
              </a:rPr>
              <a:t> </a:t>
            </a:r>
            <a:r>
              <a:rPr lang="en-US" altLang="en-US" sz="2000" dirty="0">
                <a:latin typeface="Calibri" charset="0"/>
              </a:rPr>
              <a:t> </a:t>
            </a:r>
          </a:p>
          <a:p>
            <a:pPr marL="0" indent="0">
              <a:spcBef>
                <a:spcPts val="500"/>
              </a:spcBef>
              <a:defRPr/>
            </a:pPr>
            <a:endParaRPr lang="en-US" altLang="en-US" sz="2000" dirty="0">
              <a:latin typeface="Calibri"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1">
            <a:extLst>
              <a:ext uri="{FF2B5EF4-FFF2-40B4-BE49-F238E27FC236}">
                <a16:creationId xmlns:a16="http://schemas.microsoft.com/office/drawing/2014/main" id="{25C4656A-9FF3-4799-915C-41566DC57F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5850" y="1463676"/>
            <a:ext cx="7735888" cy="42973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2227" name="Rectangle 2">
            <a:extLst>
              <a:ext uri="{FF2B5EF4-FFF2-40B4-BE49-F238E27FC236}">
                <a16:creationId xmlns:a16="http://schemas.microsoft.com/office/drawing/2014/main" id="{000600FE-F03F-4305-A044-D424DAD57E7E}"/>
              </a:ext>
            </a:extLst>
          </p:cNvPr>
          <p:cNvSpPr>
            <a:spLocks noGrp="1" noChangeArrowheads="1"/>
          </p:cNvSpPr>
          <p:nvPr>
            <p:ph type="title" idx="4294967295"/>
          </p:nvPr>
        </p:nvSpPr>
        <p:spPr>
          <a:xfrm>
            <a:off x="1981200" y="274638"/>
            <a:ext cx="8229600" cy="1143000"/>
          </a:xfrm>
        </p:spPr>
        <p:txBody>
          <a:bodyPr/>
          <a:lstStyle/>
          <a:p>
            <a:pPr algn="ct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altLang="en-US" sz="4400" dirty="0">
                <a:solidFill>
                  <a:srgbClr val="101E8E"/>
                </a:solidFill>
              </a:rPr>
              <a:t>XML Data *</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1">
            <a:extLst>
              <a:ext uri="{FF2B5EF4-FFF2-40B4-BE49-F238E27FC236}">
                <a16:creationId xmlns:a16="http://schemas.microsoft.com/office/drawing/2014/main" id="{A2F8D8CA-9F9B-405F-9F19-529FA7CF7A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7264" y="1295401"/>
            <a:ext cx="7737475" cy="42957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507" name="Rectangle 2">
            <a:extLst>
              <a:ext uri="{FF2B5EF4-FFF2-40B4-BE49-F238E27FC236}">
                <a16:creationId xmlns:a16="http://schemas.microsoft.com/office/drawing/2014/main" id="{AF4A20E7-3801-4E71-97EE-95A8764E83B0}"/>
              </a:ext>
            </a:extLst>
          </p:cNvPr>
          <p:cNvSpPr>
            <a:spLocks noGrp="1" noChangeArrowheads="1"/>
          </p:cNvSpPr>
          <p:nvPr>
            <p:ph type="title" idx="4294967295"/>
          </p:nvPr>
        </p:nvSpPr>
        <p:spPr>
          <a:xfrm>
            <a:off x="1981200" y="274638"/>
            <a:ext cx="8229600" cy="1143000"/>
          </a:xfrm>
        </p:spPr>
        <p:txBody>
          <a:bodyPr/>
          <a:lstStyle/>
          <a:p>
            <a:pPr algn="ct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altLang="en-US" dirty="0">
                <a:solidFill>
                  <a:srgbClr val="101E8E"/>
                </a:solidFill>
              </a:rPr>
              <a:t>A Website*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1">
            <a:extLst>
              <a:ext uri="{FF2B5EF4-FFF2-40B4-BE49-F238E27FC236}">
                <a16:creationId xmlns:a16="http://schemas.microsoft.com/office/drawing/2014/main" id="{91C67CD2-18E7-464A-A16C-D66A7AD9A6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5850" y="1295401"/>
            <a:ext cx="7735888" cy="42973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2531" name="Rectangle 2">
            <a:extLst>
              <a:ext uri="{FF2B5EF4-FFF2-40B4-BE49-F238E27FC236}">
                <a16:creationId xmlns:a16="http://schemas.microsoft.com/office/drawing/2014/main" id="{994EBDD3-31D6-4EC9-920C-DDA609839E54}"/>
              </a:ext>
            </a:extLst>
          </p:cNvPr>
          <p:cNvSpPr>
            <a:spLocks noGrp="1" noChangeArrowheads="1"/>
          </p:cNvSpPr>
          <p:nvPr>
            <p:ph type="title" idx="4294967295"/>
          </p:nvPr>
        </p:nvSpPr>
        <p:spPr>
          <a:xfrm>
            <a:off x="1981200" y="274638"/>
            <a:ext cx="8229600" cy="1143000"/>
          </a:xfrm>
        </p:spPr>
        <p:txBody>
          <a:bodyPr/>
          <a:lstStyle/>
          <a:p>
            <a:pPr algn="ct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altLang="en-US" dirty="0">
                <a:solidFill>
                  <a:srgbClr val="101E8E"/>
                </a:solidFill>
              </a:rPr>
              <a:t>History of Edits*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AutoShape 1">
            <a:extLst>
              <a:ext uri="{FF2B5EF4-FFF2-40B4-BE49-F238E27FC236}">
                <a16:creationId xmlns:a16="http://schemas.microsoft.com/office/drawing/2014/main" id="{22D345E0-C7B7-4C73-996F-501B68134303}"/>
              </a:ext>
            </a:extLst>
          </p:cNvPr>
          <p:cNvSpPr>
            <a:spLocks noChangeArrowheads="1"/>
          </p:cNvSpPr>
          <p:nvPr/>
        </p:nvSpPr>
        <p:spPr bwMode="auto">
          <a:xfrm>
            <a:off x="2209799" y="1752599"/>
            <a:ext cx="9379945" cy="3200401"/>
          </a:xfrm>
          <a:custGeom>
            <a:avLst/>
            <a:gdLst>
              <a:gd name="T0" fmla="*/ 7848600 w 7848600"/>
              <a:gd name="T1" fmla="*/ 1029494 h 2058988"/>
              <a:gd name="T2" fmla="*/ 3924300 w 7848600"/>
              <a:gd name="T3" fmla="*/ 2058988 h 2058988"/>
              <a:gd name="T4" fmla="*/ 0 w 7848600"/>
              <a:gd name="T5" fmla="*/ 1029494 h 2058988"/>
              <a:gd name="T6" fmla="*/ 3924300 w 7848600"/>
              <a:gd name="T7" fmla="*/ 0 h 2058988"/>
              <a:gd name="T8" fmla="*/ 0 60000 65536"/>
              <a:gd name="T9" fmla="*/ 5898240 60000 65536"/>
              <a:gd name="T10" fmla="*/ 11796480 60000 65536"/>
              <a:gd name="T11" fmla="*/ 17694720 60000 65536"/>
              <a:gd name="T12" fmla="*/ 0 w 7848600"/>
              <a:gd name="T13" fmla="*/ 0 h 2058988"/>
              <a:gd name="T14" fmla="*/ 7848600 w 7848600"/>
              <a:gd name="T15" fmla="*/ 2058988 h 2058988"/>
            </a:gdLst>
            <a:ahLst/>
            <a:cxnLst>
              <a:cxn ang="T8">
                <a:pos x="T0" y="T1"/>
              </a:cxn>
              <a:cxn ang="T9">
                <a:pos x="T2" y="T3"/>
              </a:cxn>
              <a:cxn ang="T10">
                <a:pos x="T4" y="T5"/>
              </a:cxn>
              <a:cxn ang="T11">
                <a:pos x="T6" y="T7"/>
              </a:cxn>
            </a:cxnLst>
            <a:rect l="T12" t="T13" r="T14" b="T15"/>
            <a:pathLst>
              <a:path w="7848600" h="2058988">
                <a:moveTo>
                  <a:pt x="0" y="0"/>
                </a:moveTo>
                <a:lnTo>
                  <a:pt x="21802" y="0"/>
                </a:lnTo>
                <a:lnTo>
                  <a:pt x="21802" y="5719"/>
                </a:lnTo>
                <a:lnTo>
                  <a:pt x="0" y="571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9pPr>
          </a:lstStyle>
          <a:p>
            <a:pPr eaLnBrk="1">
              <a:spcBef>
                <a:spcPts val="900"/>
              </a:spcBef>
            </a:pPr>
            <a:endParaRPr lang="en-US" altLang="en-US" sz="3600" b="1" dirty="0">
              <a:solidFill>
                <a:srgbClr val="333399"/>
              </a:solidFill>
              <a:cs typeface="Droid Sans Fallback" charset="0"/>
            </a:endParaRPr>
          </a:p>
          <a:p>
            <a:pPr algn="ctr" eaLnBrk="1">
              <a:spcBef>
                <a:spcPts val="900"/>
              </a:spcBef>
            </a:pPr>
            <a:endParaRPr lang="en-US" altLang="en-US" sz="3600" b="1" dirty="0">
              <a:solidFill>
                <a:srgbClr val="333399"/>
              </a:solidFill>
              <a:cs typeface="Droid Sans Fallback" charset="0"/>
            </a:endParaRPr>
          </a:p>
        </p:txBody>
      </p:sp>
      <p:sp>
        <p:nvSpPr>
          <p:cNvPr id="54275" name="AutoShape 2">
            <a:extLst>
              <a:ext uri="{FF2B5EF4-FFF2-40B4-BE49-F238E27FC236}">
                <a16:creationId xmlns:a16="http://schemas.microsoft.com/office/drawing/2014/main" id="{996CA3A8-854F-4C38-A71D-606A31B9898A}"/>
              </a:ext>
            </a:extLst>
          </p:cNvPr>
          <p:cNvSpPr>
            <a:spLocks noChangeArrowheads="1"/>
          </p:cNvSpPr>
          <p:nvPr/>
        </p:nvSpPr>
        <p:spPr bwMode="auto">
          <a:xfrm>
            <a:off x="1903414" y="274638"/>
            <a:ext cx="1449387" cy="1447800"/>
          </a:xfrm>
          <a:custGeom>
            <a:avLst/>
            <a:gdLst>
              <a:gd name="T0" fmla="*/ 1449387 w 1449387"/>
              <a:gd name="T1" fmla="*/ 723900 h 1447800"/>
              <a:gd name="T2" fmla="*/ 724694 w 1449387"/>
              <a:gd name="T3" fmla="*/ 1447800 h 1447800"/>
              <a:gd name="T4" fmla="*/ 0 w 1449387"/>
              <a:gd name="T5" fmla="*/ 723900 h 1447800"/>
              <a:gd name="T6" fmla="*/ 724694 w 1449387"/>
              <a:gd name="T7" fmla="*/ 0 h 1447800"/>
              <a:gd name="T8" fmla="*/ 0 60000 65536"/>
              <a:gd name="T9" fmla="*/ 5898240 60000 65536"/>
              <a:gd name="T10" fmla="*/ 11796480 60000 65536"/>
              <a:gd name="T11" fmla="*/ 17694720 60000 65536"/>
              <a:gd name="T12" fmla="*/ 0 w 1449387"/>
              <a:gd name="T13" fmla="*/ 0 h 1447800"/>
              <a:gd name="T14" fmla="*/ 1449387 w 1449387"/>
              <a:gd name="T15" fmla="*/ 1447800 h 1447800"/>
            </a:gdLst>
            <a:ahLst/>
            <a:cxnLst>
              <a:cxn ang="T8">
                <a:pos x="T0" y="T1"/>
              </a:cxn>
              <a:cxn ang="T9">
                <a:pos x="T2" y="T3"/>
              </a:cxn>
              <a:cxn ang="T10">
                <a:pos x="T4" y="T5"/>
              </a:cxn>
              <a:cxn ang="T11">
                <a:pos x="T6" y="T7"/>
              </a:cxn>
            </a:cxnLst>
            <a:rect l="T12" t="T13" r="T14" b="T15"/>
            <a:pathLst>
              <a:path w="1449387" h="1447800">
                <a:moveTo>
                  <a:pt x="0" y="0"/>
                </a:moveTo>
                <a:lnTo>
                  <a:pt x="4026" y="0"/>
                </a:lnTo>
                <a:lnTo>
                  <a:pt x="4026" y="4022"/>
                </a:lnTo>
                <a:lnTo>
                  <a:pt x="0" y="4022"/>
                </a:lnTo>
                <a:lnTo>
                  <a:pt x="0" y="0"/>
                </a:lnTo>
                <a:close/>
              </a:path>
            </a:pathLst>
          </a:custGeom>
          <a:blipFill dpi="0" rotWithShape="0">
            <a:blip r:embed="rId3"/>
            <a:srcRect/>
            <a:stretch>
              <a:fillRect/>
            </a:stretch>
          </a:blip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276" name="Rectangle 4">
            <a:extLst>
              <a:ext uri="{FF2B5EF4-FFF2-40B4-BE49-F238E27FC236}">
                <a16:creationId xmlns:a16="http://schemas.microsoft.com/office/drawing/2014/main" id="{2ED3322A-3355-440F-BA8A-1D5F396494A7}"/>
              </a:ext>
            </a:extLst>
          </p:cNvPr>
          <p:cNvSpPr>
            <a:spLocks noGrp="1" noChangeArrowheads="1"/>
          </p:cNvSpPr>
          <p:nvPr>
            <p:ph type="title"/>
          </p:nvPr>
        </p:nvSpPr>
        <p:spPr/>
        <p:txBody>
          <a:bodyPr/>
          <a:lstStyle/>
          <a:p>
            <a:pPr algn="ct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altLang="en-US" dirty="0">
                <a:solidFill>
                  <a:srgbClr val="101E8E"/>
                </a:solidFill>
              </a:rPr>
              <a:t>Exercise*</a:t>
            </a:r>
          </a:p>
        </p:txBody>
      </p:sp>
      <p:sp>
        <p:nvSpPr>
          <p:cNvPr id="54277" name="Content Placeholder 1">
            <a:extLst>
              <a:ext uri="{FF2B5EF4-FFF2-40B4-BE49-F238E27FC236}">
                <a16:creationId xmlns:a16="http://schemas.microsoft.com/office/drawing/2014/main" id="{AFB356AE-8D9F-456A-B6A7-6FE4DE515FB8}"/>
              </a:ext>
            </a:extLst>
          </p:cNvPr>
          <p:cNvSpPr>
            <a:spLocks noGrp="1"/>
          </p:cNvSpPr>
          <p:nvPr>
            <p:ph idx="1"/>
          </p:nvPr>
        </p:nvSpPr>
        <p:spPr/>
        <p:txBody>
          <a:bodyPr/>
          <a:lstStyle/>
          <a:p>
            <a:pPr eaLnBrk="1" hangingPunct="1"/>
            <a:r>
              <a:rPr lang="en-US" altLang="en-US"/>
              <a:t>Who is editing in your neighborhood</a:t>
            </a:r>
          </a:p>
          <a:p>
            <a:pPr marL="914400" lvl="1" indent="-514350">
              <a:buFont typeface="Calibri" panose="020F0502020204030204" pitchFamily="34" charset="0"/>
              <a:buAutoNum type="arabicPeriod"/>
            </a:pPr>
            <a:r>
              <a:rPr lang="en-US" altLang="en-US"/>
              <a:t>Click History</a:t>
            </a:r>
          </a:p>
          <a:p>
            <a:pPr marL="914400" lvl="1" indent="-514350">
              <a:buFont typeface="Calibri" panose="020F0502020204030204" pitchFamily="34" charset="0"/>
              <a:buAutoNum type="arabicPeriod"/>
            </a:pPr>
            <a:r>
              <a:rPr lang="en-US" altLang="en-US"/>
              <a:t>What are the people editing?</a:t>
            </a:r>
          </a:p>
          <a:p>
            <a:pPr marL="914400" lvl="1" indent="-514350">
              <a:buFont typeface="Calibri" panose="020F0502020204030204" pitchFamily="34" charset="0"/>
              <a:buAutoNum type="arabicPeriod"/>
            </a:pPr>
            <a:r>
              <a:rPr lang="en-US" altLang="en-US"/>
              <a:t>Click on each Changeset number.</a:t>
            </a:r>
          </a:p>
          <a:p>
            <a:pPr marL="914400" lvl="1" indent="-514350">
              <a:buFont typeface="Calibri" panose="020F0502020204030204" pitchFamily="34" charset="0"/>
              <a:buAutoNum type="arabicPeriod"/>
            </a:pPr>
            <a:r>
              <a:rPr lang="en-US" altLang="en-US"/>
              <a:t>What was changed?</a:t>
            </a:r>
          </a:p>
          <a:p>
            <a:pPr eaLnBrk="1" hangingPunct="1"/>
            <a:endParaRPr lang="en-US" altLang="en-US"/>
          </a:p>
        </p:txBody>
      </p:sp>
      <p:sp>
        <p:nvSpPr>
          <p:cNvPr id="9" name="TextBox 8">
            <a:extLst>
              <a:ext uri="{FF2B5EF4-FFF2-40B4-BE49-F238E27FC236}">
                <a16:creationId xmlns:a16="http://schemas.microsoft.com/office/drawing/2014/main" id="{A2FA8AE9-00D9-4230-8C2B-3408B077D767}"/>
              </a:ext>
            </a:extLst>
          </p:cNvPr>
          <p:cNvSpPr txBox="1"/>
          <p:nvPr/>
        </p:nvSpPr>
        <p:spPr>
          <a:xfrm>
            <a:off x="890351" y="1091009"/>
            <a:ext cx="465192" cy="3539430"/>
          </a:xfrm>
          <a:prstGeom prst="rect">
            <a:avLst/>
          </a:prstGeom>
          <a:noFill/>
        </p:spPr>
        <p:txBody>
          <a:bodyPr wrap="none" rtlCol="0">
            <a:spAutoFit/>
          </a:bodyPr>
          <a:lstStyle/>
          <a:p>
            <a:pPr algn="ctr"/>
            <a:r>
              <a:rPr lang="en-US" sz="2800" b="1" dirty="0">
                <a:solidFill>
                  <a:srgbClr val="FF0000"/>
                </a:solidFill>
              </a:rPr>
              <a:t>A</a:t>
            </a:r>
          </a:p>
          <a:p>
            <a:pPr algn="ctr"/>
            <a:r>
              <a:rPr lang="en-US" sz="2800" b="1" dirty="0">
                <a:solidFill>
                  <a:srgbClr val="FF0000"/>
                </a:solidFill>
              </a:rPr>
              <a:t>C</a:t>
            </a:r>
          </a:p>
          <a:p>
            <a:pPr algn="ctr"/>
            <a:r>
              <a:rPr lang="en-US" sz="2800" b="1" dirty="0">
                <a:solidFill>
                  <a:srgbClr val="FF0000"/>
                </a:solidFill>
              </a:rPr>
              <a:t>T</a:t>
            </a:r>
          </a:p>
          <a:p>
            <a:pPr algn="ctr"/>
            <a:r>
              <a:rPr lang="en-US" sz="2800" b="1" dirty="0">
                <a:solidFill>
                  <a:srgbClr val="FF0000"/>
                </a:solidFill>
              </a:rPr>
              <a:t>I</a:t>
            </a:r>
          </a:p>
          <a:p>
            <a:pPr algn="ctr"/>
            <a:r>
              <a:rPr lang="en-US" sz="2800" b="1" dirty="0">
                <a:solidFill>
                  <a:srgbClr val="FF0000"/>
                </a:solidFill>
              </a:rPr>
              <a:t>V</a:t>
            </a:r>
          </a:p>
          <a:p>
            <a:pPr algn="ctr"/>
            <a:r>
              <a:rPr lang="en-US" sz="2800" b="1" dirty="0">
                <a:solidFill>
                  <a:srgbClr val="FF0000"/>
                </a:solidFill>
              </a:rPr>
              <a:t>I</a:t>
            </a:r>
          </a:p>
          <a:p>
            <a:pPr algn="ctr"/>
            <a:r>
              <a:rPr lang="en-US" sz="2800" b="1" dirty="0">
                <a:solidFill>
                  <a:srgbClr val="FF0000"/>
                </a:solidFill>
              </a:rPr>
              <a:t>T</a:t>
            </a:r>
          </a:p>
          <a:p>
            <a:pPr algn="ctr"/>
            <a:r>
              <a:rPr lang="en-US" sz="2800" b="1" dirty="0">
                <a:solidFill>
                  <a:srgbClr val="FF0000"/>
                </a:solidFill>
              </a:rPr>
              <a:t>Y</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AutoShape 1">
            <a:extLst>
              <a:ext uri="{FF2B5EF4-FFF2-40B4-BE49-F238E27FC236}">
                <a16:creationId xmlns:a16="http://schemas.microsoft.com/office/drawing/2014/main" id="{5B22F123-FC88-4201-97C9-10F7555E1805}"/>
              </a:ext>
            </a:extLst>
          </p:cNvPr>
          <p:cNvSpPr>
            <a:spLocks noChangeArrowheads="1"/>
          </p:cNvSpPr>
          <p:nvPr/>
        </p:nvSpPr>
        <p:spPr bwMode="auto">
          <a:xfrm>
            <a:off x="2514601" y="1066800"/>
            <a:ext cx="2593975" cy="2590800"/>
          </a:xfrm>
          <a:custGeom>
            <a:avLst/>
            <a:gdLst>
              <a:gd name="T0" fmla="*/ 2593975 w 2593975"/>
              <a:gd name="T1" fmla="*/ 1295400 h 2590800"/>
              <a:gd name="T2" fmla="*/ 1296988 w 2593975"/>
              <a:gd name="T3" fmla="*/ 2590800 h 2590800"/>
              <a:gd name="T4" fmla="*/ 0 w 2593975"/>
              <a:gd name="T5" fmla="*/ 1295400 h 2590800"/>
              <a:gd name="T6" fmla="*/ 1296988 w 2593975"/>
              <a:gd name="T7" fmla="*/ 0 h 2590800"/>
              <a:gd name="T8" fmla="*/ 0 60000 65536"/>
              <a:gd name="T9" fmla="*/ 5898240 60000 65536"/>
              <a:gd name="T10" fmla="*/ 11796480 60000 65536"/>
              <a:gd name="T11" fmla="*/ 17694720 60000 65536"/>
              <a:gd name="T12" fmla="*/ 0 w 2593975"/>
              <a:gd name="T13" fmla="*/ 0 h 2590800"/>
              <a:gd name="T14" fmla="*/ 2593975 w 2593975"/>
              <a:gd name="T15" fmla="*/ 2590800 h 2590800"/>
            </a:gdLst>
            <a:ahLst/>
            <a:cxnLst>
              <a:cxn ang="T8">
                <a:pos x="T0" y="T1"/>
              </a:cxn>
              <a:cxn ang="T9">
                <a:pos x="T2" y="T3"/>
              </a:cxn>
              <a:cxn ang="T10">
                <a:pos x="T4" y="T5"/>
              </a:cxn>
              <a:cxn ang="T11">
                <a:pos x="T6" y="T7"/>
              </a:cxn>
            </a:cxnLst>
            <a:rect l="T12" t="T13" r="T14" b="T15"/>
            <a:pathLst>
              <a:path w="2593975" h="2590800">
                <a:moveTo>
                  <a:pt x="0" y="0"/>
                </a:moveTo>
                <a:lnTo>
                  <a:pt x="7205" y="0"/>
                </a:lnTo>
                <a:lnTo>
                  <a:pt x="7205" y="7197"/>
                </a:lnTo>
                <a:lnTo>
                  <a:pt x="0" y="7197"/>
                </a:lnTo>
                <a:lnTo>
                  <a:pt x="0" y="0"/>
                </a:lnTo>
                <a:close/>
              </a:path>
            </a:pathLst>
          </a:custGeom>
          <a:blipFill dpi="0" rotWithShape="0">
            <a:blip r:embed="rId3"/>
            <a:srcRect/>
            <a:stretch>
              <a:fillRect/>
            </a:stretch>
          </a:blip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301" name="Text Box 4">
            <a:extLst>
              <a:ext uri="{FF2B5EF4-FFF2-40B4-BE49-F238E27FC236}">
                <a16:creationId xmlns:a16="http://schemas.microsoft.com/office/drawing/2014/main" id="{EF93D4A1-E0D0-4209-A4BF-82265264247F}"/>
              </a:ext>
            </a:extLst>
          </p:cNvPr>
          <p:cNvSpPr txBox="1">
            <a:spLocks noChangeArrowheads="1"/>
          </p:cNvSpPr>
          <p:nvPr/>
        </p:nvSpPr>
        <p:spPr bwMode="auto">
          <a:xfrm>
            <a:off x="2246313" y="4406901"/>
            <a:ext cx="7772400" cy="1362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chemeClr val="tx1"/>
                </a:solidFill>
                <a:latin typeface="Arial" panose="020B0604020202020204" pitchFamily="34" charset="0"/>
                <a:cs typeface="Droid Sans" charset="0"/>
              </a:defRPr>
            </a:lvl1pPr>
            <a:lvl2pPr eaLnBrk="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chemeClr val="tx1"/>
                </a:solidFill>
                <a:latin typeface="Arial" panose="020B0604020202020204" pitchFamily="34" charset="0"/>
                <a:cs typeface="Droid Sans" charset="0"/>
              </a:defRPr>
            </a:lvl2pPr>
            <a:lvl3pPr eaLnBrk="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chemeClr val="tx1"/>
                </a:solidFill>
                <a:latin typeface="Arial" panose="020B0604020202020204" pitchFamily="34" charset="0"/>
                <a:cs typeface="Droid Sans" charset="0"/>
              </a:defRPr>
            </a:lvl3pPr>
            <a:lvl4pPr eaLnBrk="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chemeClr val="tx1"/>
                </a:solidFill>
                <a:latin typeface="Arial" panose="020B0604020202020204" pitchFamily="34" charset="0"/>
                <a:cs typeface="Droid Sans" charset="0"/>
              </a:defRPr>
            </a:lvl4pPr>
            <a:lvl5pPr eaLnBrk="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chemeClr val="tx1"/>
                </a:solidFill>
                <a:latin typeface="Arial" panose="020B0604020202020204" pitchFamily="34" charset="0"/>
                <a:cs typeface="Droid Sans" charset="0"/>
              </a:defRPr>
            </a:lvl9pPr>
          </a:lstStyle>
          <a:p>
            <a:pPr eaLnBrk="1" hangingPunct="1">
              <a:lnSpc>
                <a:spcPct val="100000"/>
              </a:lnSpc>
            </a:pPr>
            <a:r>
              <a:rPr lang="en-US" altLang="en-US" sz="4000" b="1" dirty="0">
                <a:solidFill>
                  <a:srgbClr val="101E8E"/>
                </a:solidFill>
                <a:latin typeface="Calibri" panose="020F0502020204030204" pitchFamily="34" charset="0"/>
              </a:rPr>
              <a:t>Tags</a:t>
            </a:r>
            <a:br>
              <a:rPr lang="en-US" altLang="en-US" sz="4000" b="1" dirty="0">
                <a:solidFill>
                  <a:srgbClr val="101E8E"/>
                </a:solidFill>
                <a:latin typeface="Calibri" panose="020F0502020204030204" pitchFamily="34" charset="0"/>
              </a:rPr>
            </a:br>
            <a:r>
              <a:rPr lang="en-US" altLang="en-US" sz="4000" b="1" dirty="0">
                <a:solidFill>
                  <a:srgbClr val="101E8E"/>
                </a:solidFill>
                <a:latin typeface="Calibri" panose="020F0502020204030204" pitchFamily="34" charset="0"/>
              </a:rPr>
              <a:t>What does it all mean?</a:t>
            </a:r>
            <a:br>
              <a:rPr lang="en-US" altLang="en-US" sz="4000" b="1" dirty="0">
                <a:solidFill>
                  <a:srgbClr val="101E8E"/>
                </a:solidFill>
                <a:latin typeface="Calibri" panose="020F0502020204030204" pitchFamily="34" charset="0"/>
              </a:rPr>
            </a:br>
            <a:endParaRPr lang="en-US" altLang="en-US" sz="4000" b="1" dirty="0">
              <a:solidFill>
                <a:srgbClr val="101E8E"/>
              </a:solidFill>
              <a:latin typeface="Calibri" panose="020F0502020204030204" pitchFamily="34" charset="0"/>
            </a:endParaRPr>
          </a:p>
        </p:txBody>
      </p:sp>
      <p:pic>
        <p:nvPicPr>
          <p:cNvPr id="2" name="Picture 1">
            <a:extLst>
              <a:ext uri="{FF2B5EF4-FFF2-40B4-BE49-F238E27FC236}">
                <a16:creationId xmlns:a16="http://schemas.microsoft.com/office/drawing/2014/main" id="{4BA0A2AD-C376-4727-AB2A-4FBE6D20A5E6}"/>
              </a:ext>
            </a:extLst>
          </p:cNvPr>
          <p:cNvPicPr>
            <a:picLocks noChangeAspect="1"/>
          </p:cNvPicPr>
          <p:nvPr/>
        </p:nvPicPr>
        <p:blipFill>
          <a:blip r:embed="rId4"/>
          <a:stretch>
            <a:fillRect/>
          </a:stretch>
        </p:blipFill>
        <p:spPr>
          <a:xfrm>
            <a:off x="5037910" y="430035"/>
            <a:ext cx="6493692" cy="3976865"/>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
            <a:extLst>
              <a:ext uri="{FF2B5EF4-FFF2-40B4-BE49-F238E27FC236}">
                <a16:creationId xmlns:a16="http://schemas.microsoft.com/office/drawing/2014/main" id="{DBD14F56-ED5E-4188-9CC4-1B13108B6D61}"/>
              </a:ext>
            </a:extLst>
          </p:cNvPr>
          <p:cNvSpPr>
            <a:spLocks noGrp="1" noChangeArrowheads="1"/>
          </p:cNvSpPr>
          <p:nvPr>
            <p:ph type="title" idx="4294967295"/>
          </p:nvPr>
        </p:nvSpPr>
        <p:spPr>
          <a:xfrm>
            <a:off x="1981200" y="274638"/>
            <a:ext cx="8229600" cy="1143000"/>
          </a:xfrm>
        </p:spPr>
        <p:txBody>
          <a:bodyPr/>
          <a:lstStyle/>
          <a:p>
            <a:pPr algn="ct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altLang="en-US" dirty="0">
                <a:solidFill>
                  <a:srgbClr val="222268"/>
                </a:solidFill>
              </a:rPr>
              <a:t>Tags* </a:t>
            </a:r>
          </a:p>
        </p:txBody>
      </p:sp>
      <p:sp>
        <p:nvSpPr>
          <p:cNvPr id="2" name="Text Box 2">
            <a:extLst>
              <a:ext uri="{FF2B5EF4-FFF2-40B4-BE49-F238E27FC236}">
                <a16:creationId xmlns:a16="http://schemas.microsoft.com/office/drawing/2014/main" id="{ECC371CC-6113-4734-A0B2-21301D53440B}"/>
              </a:ext>
            </a:extLst>
          </p:cNvPr>
          <p:cNvSpPr txBox="1">
            <a:spLocks noChangeArrowheads="1"/>
          </p:cNvSpPr>
          <p:nvPr/>
        </p:nvSpPr>
        <p:spPr bwMode="auto">
          <a:xfrm>
            <a:off x="1981200" y="1600201"/>
            <a:ext cx="8229600"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39725" indent="-339725">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1pPr>
            <a:lvl2pPr indent="-284163">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2pPr>
            <a:lvl3pPr indent="-227013">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5pPr>
            <a:lvl6pPr marL="2514600" indent="-228600" defTabSz="457200" fontAlgn="base" hangingPunct="0">
              <a:lnSpc>
                <a:spcPct val="94000"/>
              </a:lnSpc>
              <a:spcBef>
                <a:spcPct val="0"/>
              </a:spcBef>
              <a:spcAft>
                <a:spcPct val="0"/>
              </a:spcAft>
              <a:buClr>
                <a:srgbClr val="000000"/>
              </a:buClr>
              <a:buSzPct val="100000"/>
              <a:buFont typeface="Times New Roman" pitchFamily="16"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6pPr>
            <a:lvl7pPr marL="2971800" indent="-228600" defTabSz="457200" fontAlgn="base" hangingPunct="0">
              <a:lnSpc>
                <a:spcPct val="94000"/>
              </a:lnSpc>
              <a:spcBef>
                <a:spcPct val="0"/>
              </a:spcBef>
              <a:spcAft>
                <a:spcPct val="0"/>
              </a:spcAft>
              <a:buClr>
                <a:srgbClr val="000000"/>
              </a:buClr>
              <a:buSzPct val="100000"/>
              <a:buFont typeface="Times New Roman" pitchFamily="16"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7pPr>
            <a:lvl8pPr marL="3429000" indent="-228600" defTabSz="457200" fontAlgn="base" hangingPunct="0">
              <a:lnSpc>
                <a:spcPct val="94000"/>
              </a:lnSpc>
              <a:spcBef>
                <a:spcPct val="0"/>
              </a:spcBef>
              <a:spcAft>
                <a:spcPct val="0"/>
              </a:spcAft>
              <a:buClr>
                <a:srgbClr val="000000"/>
              </a:buClr>
              <a:buSzPct val="100000"/>
              <a:buFont typeface="Times New Roman" pitchFamily="16"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8pPr>
            <a:lvl9pPr marL="3886200" indent="-228600" defTabSz="457200" fontAlgn="base" hangingPunct="0">
              <a:lnSpc>
                <a:spcPct val="94000"/>
              </a:lnSpc>
              <a:spcBef>
                <a:spcPct val="0"/>
              </a:spcBef>
              <a:spcAft>
                <a:spcPct val="0"/>
              </a:spcAft>
              <a:buClr>
                <a:srgbClr val="000000"/>
              </a:buClr>
              <a:buSzPct val="100000"/>
              <a:buFont typeface="Times New Roman" pitchFamily="16"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9pPr>
          </a:lstStyle>
          <a:p>
            <a:pPr>
              <a:spcBef>
                <a:spcPts val="600"/>
              </a:spcBef>
              <a:buFont typeface="Arial" charset="0"/>
              <a:buChar char="•"/>
              <a:defRPr/>
            </a:pPr>
            <a:r>
              <a:rPr lang="en-US" altLang="en-US" sz="2400" i="1" dirty="0">
                <a:latin typeface="Calibri" charset="0"/>
              </a:rPr>
              <a:t>Tags</a:t>
            </a:r>
            <a:r>
              <a:rPr lang="en-US" altLang="en-US" sz="2400" dirty="0">
                <a:latin typeface="Calibri" charset="0"/>
              </a:rPr>
              <a:t> are attributes</a:t>
            </a:r>
          </a:p>
          <a:p>
            <a:pPr>
              <a:spcBef>
                <a:spcPts val="600"/>
              </a:spcBef>
              <a:buFont typeface="Arial" charset="0"/>
              <a:buChar char="•"/>
              <a:defRPr/>
            </a:pPr>
            <a:r>
              <a:rPr lang="en-US" altLang="en-US" sz="2400" dirty="0">
                <a:latin typeface="Calibri" charset="0"/>
              </a:rPr>
              <a:t>OpenStreetMap is feature rich</a:t>
            </a:r>
          </a:p>
          <a:p>
            <a:pPr lvl="1">
              <a:spcBef>
                <a:spcPts val="600"/>
              </a:spcBef>
              <a:buFont typeface="Arial" charset="0"/>
              <a:buChar char="-"/>
              <a:defRPr/>
            </a:pPr>
            <a:r>
              <a:rPr lang="en-US" altLang="en-US" sz="2400" dirty="0">
                <a:latin typeface="Calibri" charset="0"/>
              </a:rPr>
              <a:t>Also known as </a:t>
            </a:r>
            <a:r>
              <a:rPr lang="en-US" altLang="en-US" sz="2400" i="1" dirty="0">
                <a:latin typeface="Calibri" charset="0"/>
              </a:rPr>
              <a:t>keys</a:t>
            </a:r>
            <a:r>
              <a:rPr lang="en-US" altLang="en-US" sz="2400" dirty="0">
                <a:latin typeface="Calibri" charset="0"/>
              </a:rPr>
              <a:t> and </a:t>
            </a:r>
            <a:r>
              <a:rPr lang="en-US" altLang="en-US" sz="2400" i="1" dirty="0">
                <a:latin typeface="Calibri" charset="0"/>
              </a:rPr>
              <a:t>values</a:t>
            </a:r>
          </a:p>
          <a:p>
            <a:pPr lvl="1">
              <a:spcBef>
                <a:spcPts val="600"/>
              </a:spcBef>
              <a:buFont typeface="Arial" charset="0"/>
              <a:buChar char="-"/>
              <a:defRPr/>
            </a:pPr>
            <a:r>
              <a:rPr lang="en-US" altLang="en-US" sz="2400" dirty="0">
                <a:latin typeface="Calibri" charset="0"/>
              </a:rPr>
              <a:t>As of 05/01/2013 there are:</a:t>
            </a:r>
          </a:p>
          <a:p>
            <a:pPr lvl="2">
              <a:spcBef>
                <a:spcPts val="600"/>
              </a:spcBef>
              <a:buFont typeface="Arial" charset="0"/>
              <a:buChar char="└"/>
              <a:defRPr/>
            </a:pPr>
            <a:r>
              <a:rPr lang="en-US" altLang="en-US" sz="2400" dirty="0">
                <a:latin typeface="Calibri" charset="0"/>
              </a:rPr>
              <a:t>41,221 different keys</a:t>
            </a:r>
          </a:p>
          <a:p>
            <a:pPr lvl="2">
              <a:spcBef>
                <a:spcPts val="600"/>
              </a:spcBef>
              <a:buFont typeface="Arial" charset="0"/>
              <a:buChar char="└"/>
              <a:defRPr/>
            </a:pPr>
            <a:r>
              <a:rPr lang="en-US" altLang="en-US" sz="2400" dirty="0">
                <a:latin typeface="Calibri" charset="0"/>
              </a:rPr>
              <a:t>59,593,881 different values or tags</a:t>
            </a:r>
          </a:p>
          <a:p>
            <a:pPr>
              <a:spcBef>
                <a:spcPts val="650"/>
              </a:spcBef>
              <a:defRPr/>
            </a:pPr>
            <a:endParaRPr lang="en-US" altLang="en-US" sz="3200" dirty="0">
              <a:latin typeface="Calibri"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1">
            <a:extLst>
              <a:ext uri="{FF2B5EF4-FFF2-40B4-BE49-F238E27FC236}">
                <a16:creationId xmlns:a16="http://schemas.microsoft.com/office/drawing/2014/main" id="{A3DC69E2-CF60-4C6F-B416-0FDC13453EAF}"/>
              </a:ext>
            </a:extLst>
          </p:cNvPr>
          <p:cNvSpPr>
            <a:spLocks noGrp="1" noChangeArrowheads="1"/>
          </p:cNvSpPr>
          <p:nvPr>
            <p:ph type="title" idx="4294967295"/>
          </p:nvPr>
        </p:nvSpPr>
        <p:spPr>
          <a:xfrm>
            <a:off x="1981200" y="274638"/>
            <a:ext cx="8229600" cy="1143000"/>
          </a:xfrm>
        </p:spPr>
        <p:txBody>
          <a:bodyPr>
            <a:normAutofit/>
          </a:bodyPr>
          <a:lstStyle/>
          <a:p>
            <a:pPr algn="ct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altLang="en-US" dirty="0">
                <a:solidFill>
                  <a:srgbClr val="101E8E"/>
                </a:solidFill>
              </a:rPr>
              <a:t>New Tag Creation*</a:t>
            </a:r>
          </a:p>
        </p:txBody>
      </p:sp>
      <p:sp>
        <p:nvSpPr>
          <p:cNvPr id="57347" name="Text Box 2">
            <a:extLst>
              <a:ext uri="{FF2B5EF4-FFF2-40B4-BE49-F238E27FC236}">
                <a16:creationId xmlns:a16="http://schemas.microsoft.com/office/drawing/2014/main" id="{976E98C8-E2C8-41AC-94B4-9E5646A52D8A}"/>
              </a:ext>
            </a:extLst>
          </p:cNvPr>
          <p:cNvSpPr txBox="1">
            <a:spLocks noChangeArrowheads="1"/>
          </p:cNvSpPr>
          <p:nvPr/>
        </p:nvSpPr>
        <p:spPr bwMode="auto">
          <a:xfrm>
            <a:off x="1981200" y="1600201"/>
            <a:ext cx="8229600"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39725" indent="-339725" eaLnBrk="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1pPr>
            <a:lvl2pPr indent="-284163" eaLnBrk="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2pPr>
            <a:lvl3pPr eaLnBrk="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3pPr>
            <a:lvl4pPr eaLnBrk="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4pPr>
            <a:lvl5pPr eaLnBrk="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9pPr>
          </a:lstStyle>
          <a:p>
            <a:pPr eaLnBrk="1">
              <a:spcBef>
                <a:spcPts val="600"/>
              </a:spcBef>
              <a:buFont typeface="Arial" panose="020B0604020202020204" pitchFamily="34" charset="0"/>
              <a:buChar char="•"/>
            </a:pPr>
            <a:r>
              <a:rPr lang="en-US" altLang="en-US" sz="2400">
                <a:solidFill>
                  <a:srgbClr val="000000"/>
                </a:solidFill>
                <a:latin typeface="Calibri" panose="020F0502020204030204" pitchFamily="34" charset="0"/>
              </a:rPr>
              <a:t>Tags are vetted by the community</a:t>
            </a:r>
          </a:p>
          <a:p>
            <a:pPr eaLnBrk="1">
              <a:spcBef>
                <a:spcPts val="600"/>
              </a:spcBef>
              <a:buFont typeface="Arial" panose="020B0604020202020204" pitchFamily="34" charset="0"/>
              <a:buChar char="•"/>
            </a:pPr>
            <a:r>
              <a:rPr lang="en-US" altLang="en-US" sz="2400">
                <a:solidFill>
                  <a:srgbClr val="000000"/>
                </a:solidFill>
                <a:latin typeface="Calibri" panose="020F0502020204030204" pitchFamily="34" charset="0"/>
              </a:rPr>
              <a:t>If you have something you want to add</a:t>
            </a:r>
          </a:p>
          <a:p>
            <a:pPr lvl="1" eaLnBrk="1">
              <a:spcBef>
                <a:spcPts val="500"/>
              </a:spcBef>
              <a:buFont typeface="Arial" panose="020B0604020202020204" pitchFamily="34" charset="0"/>
              <a:buChar char="-"/>
            </a:pPr>
            <a:r>
              <a:rPr lang="en-US" altLang="en-US" sz="2400">
                <a:solidFill>
                  <a:srgbClr val="000000"/>
                </a:solidFill>
                <a:latin typeface="Calibri" panose="020F0502020204030204" pitchFamily="34" charset="0"/>
              </a:rPr>
              <a:t>Send email to </a:t>
            </a:r>
            <a:r>
              <a:rPr lang="en-US" altLang="en-US" sz="2400">
                <a:solidFill>
                  <a:srgbClr val="FF0000"/>
                </a:solidFill>
                <a:latin typeface="Calibri" panose="020F0502020204030204" pitchFamily="34" charset="0"/>
              </a:rPr>
              <a:t>tagging@openstreetmap.org</a:t>
            </a:r>
          </a:p>
          <a:p>
            <a:pPr lvl="1" eaLnBrk="1">
              <a:spcBef>
                <a:spcPts val="500"/>
              </a:spcBef>
              <a:buFont typeface="Arial" panose="020B0604020202020204" pitchFamily="34" charset="0"/>
              <a:buChar char="-"/>
            </a:pPr>
            <a:r>
              <a:rPr lang="en-US" altLang="en-US" sz="2400" b="1">
                <a:solidFill>
                  <a:srgbClr val="000000"/>
                </a:solidFill>
                <a:latin typeface="Calibri" panose="020F0502020204030204" pitchFamily="34" charset="0"/>
              </a:rPr>
              <a:t>Subject line</a:t>
            </a:r>
            <a:r>
              <a:rPr lang="en-US" altLang="en-US" sz="2400">
                <a:solidFill>
                  <a:srgbClr val="000000"/>
                </a:solidFill>
                <a:latin typeface="Calibri" panose="020F0502020204030204" pitchFamily="34" charset="0"/>
              </a:rPr>
              <a:t>: “Feature Proposal – RFC – (</a:t>
            </a:r>
            <a:r>
              <a:rPr lang="en-US" altLang="en-US" sz="2400" i="1">
                <a:solidFill>
                  <a:srgbClr val="000000"/>
                </a:solidFill>
                <a:latin typeface="Calibri" panose="020F0502020204030204" pitchFamily="34" charset="0"/>
              </a:rPr>
              <a:t>Feature Name</a:t>
            </a:r>
            <a:r>
              <a:rPr lang="en-US" altLang="en-US" sz="2400">
                <a:solidFill>
                  <a:srgbClr val="000000"/>
                </a:solidFill>
                <a:latin typeface="Calibri" panose="020F0502020204030204" pitchFamily="34" charset="0"/>
              </a:rPr>
              <a:t>)”</a:t>
            </a:r>
          </a:p>
          <a:p>
            <a:pPr lvl="1" eaLnBrk="1">
              <a:spcBef>
                <a:spcPts val="500"/>
              </a:spcBef>
              <a:buFont typeface="Arial" panose="020B0604020202020204" pitchFamily="34" charset="0"/>
              <a:buChar char="-"/>
            </a:pPr>
            <a:r>
              <a:rPr lang="en-US" altLang="en-US" sz="2400" b="1">
                <a:solidFill>
                  <a:srgbClr val="000000"/>
                </a:solidFill>
                <a:latin typeface="Calibri" panose="020F0502020204030204" pitchFamily="34" charset="0"/>
              </a:rPr>
              <a:t>Subject line</a:t>
            </a:r>
            <a:r>
              <a:rPr lang="en-US" altLang="en-US" sz="2400">
                <a:solidFill>
                  <a:srgbClr val="000000"/>
                </a:solidFill>
                <a:latin typeface="Calibri" panose="020F0502020204030204" pitchFamily="34" charset="0"/>
              </a:rPr>
              <a:t>: “Feature Proposal – Voting – (</a:t>
            </a:r>
            <a:r>
              <a:rPr lang="en-US" altLang="en-US" sz="2400" i="1">
                <a:solidFill>
                  <a:srgbClr val="000000"/>
                </a:solidFill>
                <a:latin typeface="Calibri" panose="020F0502020204030204" pitchFamily="34" charset="0"/>
              </a:rPr>
              <a:t>Feature Name</a:t>
            </a:r>
            <a:r>
              <a:rPr lang="en-US" altLang="en-US" sz="2400">
                <a:solidFill>
                  <a:srgbClr val="000000"/>
                </a:solidFill>
                <a:latin typeface="Calibri" panose="020F0502020204030204" pitchFamily="34" charset="0"/>
              </a:rPr>
              <a:t>)”</a:t>
            </a:r>
          </a:p>
          <a:p>
            <a:pPr lvl="1" eaLnBrk="1">
              <a:spcBef>
                <a:spcPts val="500"/>
              </a:spcBef>
              <a:buFont typeface="Arial" panose="020B0604020202020204" pitchFamily="34" charset="0"/>
              <a:buChar char="-"/>
            </a:pPr>
            <a:r>
              <a:rPr lang="en-US" altLang="en-US" sz="2400">
                <a:solidFill>
                  <a:srgbClr val="000000"/>
                </a:solidFill>
                <a:latin typeface="Calibri" panose="020F0502020204030204" pitchFamily="34" charset="0"/>
              </a:rPr>
              <a:t>A rule of thumb for “enough support” is 8 unanimous approval votes or 15 total votes with a majority approval, but other factors may also be considered.</a:t>
            </a:r>
          </a:p>
          <a:p>
            <a:pPr eaLnBrk="1">
              <a:spcBef>
                <a:spcPts val="650"/>
              </a:spcBef>
            </a:pPr>
            <a:endParaRPr lang="en-US" altLang="en-US" sz="3200">
              <a:solidFill>
                <a:srgbClr val="000000"/>
              </a:solidFill>
              <a:latin typeface="Calibri" panose="020F0502020204030204" pitchFamily="34"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1">
            <a:extLst>
              <a:ext uri="{FF2B5EF4-FFF2-40B4-BE49-F238E27FC236}">
                <a16:creationId xmlns:a16="http://schemas.microsoft.com/office/drawing/2014/main" id="{2D401A38-25B7-4A5E-8E51-945B75961E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1871" y="4387517"/>
            <a:ext cx="3771900" cy="17764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8371" name="Rectangle 2">
            <a:extLst>
              <a:ext uri="{FF2B5EF4-FFF2-40B4-BE49-F238E27FC236}">
                <a16:creationId xmlns:a16="http://schemas.microsoft.com/office/drawing/2014/main" id="{52EAFF76-5499-441E-9D5B-E2477C704B5F}"/>
              </a:ext>
            </a:extLst>
          </p:cNvPr>
          <p:cNvSpPr>
            <a:spLocks noGrp="1" noChangeArrowheads="1"/>
          </p:cNvSpPr>
          <p:nvPr>
            <p:ph type="title" idx="4294967295"/>
          </p:nvPr>
        </p:nvSpPr>
        <p:spPr>
          <a:xfrm>
            <a:off x="1981199" y="505326"/>
            <a:ext cx="7355305" cy="912312"/>
          </a:xfrm>
        </p:spPr>
        <p:txBody>
          <a:bodyPr>
            <a:noAutofit/>
          </a:bodyPr>
          <a:lstStyle/>
          <a:p>
            <a:pPr algn="ct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altLang="en-US" dirty="0">
                <a:solidFill>
                  <a:srgbClr val="101E8E"/>
                </a:solidFill>
              </a:rPr>
              <a:t>How do you know what to do? *</a:t>
            </a:r>
          </a:p>
        </p:txBody>
      </p:sp>
      <p:sp>
        <p:nvSpPr>
          <p:cNvPr id="2" name="Text Box 3">
            <a:extLst>
              <a:ext uri="{FF2B5EF4-FFF2-40B4-BE49-F238E27FC236}">
                <a16:creationId xmlns:a16="http://schemas.microsoft.com/office/drawing/2014/main" id="{B6321AD5-9E11-40AF-B87E-5F7BC9E766C5}"/>
              </a:ext>
            </a:extLst>
          </p:cNvPr>
          <p:cNvSpPr txBox="1">
            <a:spLocks noChangeArrowheads="1"/>
          </p:cNvSpPr>
          <p:nvPr/>
        </p:nvSpPr>
        <p:spPr bwMode="auto">
          <a:xfrm>
            <a:off x="1656345" y="1591931"/>
            <a:ext cx="8606589" cy="4571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1pPr>
            <a:lvl2pPr indent="-284163">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2pPr>
            <a:lvl3pP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3pPr>
            <a:lvl4pP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4pPr>
            <a:lvl5pP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5pPr>
            <a:lvl6pPr marL="2514600" indent="-228600" defTabSz="457200" fontAlgn="base" hangingPunct="0">
              <a:lnSpc>
                <a:spcPct val="94000"/>
              </a:lnSpc>
              <a:spcBef>
                <a:spcPct val="0"/>
              </a:spcBef>
              <a:spcAft>
                <a:spcPct val="0"/>
              </a:spcAft>
              <a:buClr>
                <a:srgbClr val="000000"/>
              </a:buClr>
              <a:buSzPct val="100000"/>
              <a:buFont typeface="Times New Roman" pitchFamily="16" charset="0"/>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6pPr>
            <a:lvl7pPr marL="2971800" indent="-228600" defTabSz="457200" fontAlgn="base" hangingPunct="0">
              <a:lnSpc>
                <a:spcPct val="94000"/>
              </a:lnSpc>
              <a:spcBef>
                <a:spcPct val="0"/>
              </a:spcBef>
              <a:spcAft>
                <a:spcPct val="0"/>
              </a:spcAft>
              <a:buClr>
                <a:srgbClr val="000000"/>
              </a:buClr>
              <a:buSzPct val="100000"/>
              <a:buFont typeface="Times New Roman" pitchFamily="16" charset="0"/>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7pPr>
            <a:lvl8pPr marL="3429000" indent="-228600" defTabSz="457200" fontAlgn="base" hangingPunct="0">
              <a:lnSpc>
                <a:spcPct val="94000"/>
              </a:lnSpc>
              <a:spcBef>
                <a:spcPct val="0"/>
              </a:spcBef>
              <a:spcAft>
                <a:spcPct val="0"/>
              </a:spcAft>
              <a:buClr>
                <a:srgbClr val="000000"/>
              </a:buClr>
              <a:buSzPct val="100000"/>
              <a:buFont typeface="Times New Roman" pitchFamily="16" charset="0"/>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8pPr>
            <a:lvl9pPr marL="3886200" indent="-228600" defTabSz="457200" fontAlgn="base" hangingPunct="0">
              <a:lnSpc>
                <a:spcPct val="94000"/>
              </a:lnSpc>
              <a:spcBef>
                <a:spcPct val="0"/>
              </a:spcBef>
              <a:spcAft>
                <a:spcPct val="0"/>
              </a:spcAft>
              <a:buClr>
                <a:srgbClr val="000000"/>
              </a:buClr>
              <a:buSzPct val="100000"/>
              <a:buFont typeface="Times New Roman" pitchFamily="16" charset="0"/>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9pPr>
          </a:lstStyle>
          <a:p>
            <a:pPr marL="342900" indent="-341313">
              <a:spcBef>
                <a:spcPts val="600"/>
              </a:spcBef>
              <a:defRPr/>
            </a:pPr>
            <a:r>
              <a:rPr lang="en-US" altLang="en-US" sz="2400" dirty="0">
                <a:latin typeface="Calibri" charset="0"/>
              </a:rPr>
              <a:t>Preplan your edits if possible, then look up through the resources</a:t>
            </a:r>
          </a:p>
          <a:p>
            <a:pPr marL="342900" indent="-341313">
              <a:spcBef>
                <a:spcPts val="600"/>
              </a:spcBef>
              <a:defRPr/>
            </a:pPr>
            <a:r>
              <a:rPr lang="en-US" altLang="en-US" sz="2400" dirty="0">
                <a:latin typeface="Calibri" charset="0"/>
              </a:rPr>
              <a:t>Go here: </a:t>
            </a:r>
            <a:r>
              <a:rPr lang="en-US" altLang="en-US" sz="2400" u="sng" dirty="0">
                <a:solidFill>
                  <a:srgbClr val="FF0000"/>
                </a:solidFill>
                <a:latin typeface="Calibri" charset="0"/>
                <a:hlinkClick r:id="rId4"/>
              </a:rPr>
              <a:t>http://wiki.openstreetmap.org</a:t>
            </a:r>
            <a:r>
              <a:rPr lang="en-US" altLang="en-US" sz="3200" dirty="0">
                <a:solidFill>
                  <a:srgbClr val="FF0000"/>
                </a:solidFill>
                <a:latin typeface="Calibri" charset="0"/>
              </a:rPr>
              <a:t>   </a:t>
            </a:r>
          </a:p>
          <a:p>
            <a:pPr marL="342900" indent="-341313">
              <a:spcBef>
                <a:spcPts val="350"/>
              </a:spcBef>
              <a:defRPr/>
            </a:pPr>
            <a:endParaRPr lang="en-US" altLang="en-US" sz="1400" dirty="0">
              <a:latin typeface="Calibri" charset="0"/>
            </a:endParaRPr>
          </a:p>
          <a:p>
            <a:pPr marL="342900" indent="-341313">
              <a:spcBef>
                <a:spcPts val="600"/>
              </a:spcBef>
              <a:defRPr/>
            </a:pPr>
            <a:r>
              <a:rPr lang="en-US" altLang="en-US" sz="2400" dirty="0">
                <a:latin typeface="Calibri" charset="0"/>
              </a:rPr>
              <a:t>Example parking lots:</a:t>
            </a:r>
          </a:p>
          <a:p>
            <a:pPr lvl="1">
              <a:spcBef>
                <a:spcPts val="500"/>
              </a:spcBef>
              <a:buFont typeface="Arial" charset="0"/>
              <a:buChar char="•"/>
              <a:defRPr/>
            </a:pPr>
            <a:r>
              <a:rPr lang="en-US" altLang="en-US" sz="2400" dirty="0">
                <a:latin typeface="Calibri" charset="0"/>
              </a:rPr>
              <a:t>Geometry is a closed way</a:t>
            </a:r>
          </a:p>
          <a:p>
            <a:pPr lvl="1">
              <a:spcBef>
                <a:spcPts val="500"/>
              </a:spcBef>
              <a:buFont typeface="Arial" charset="0"/>
              <a:buChar char="•"/>
              <a:defRPr/>
            </a:pPr>
            <a:r>
              <a:rPr lang="en-US" altLang="en-US" sz="2400" i="1" dirty="0">
                <a:latin typeface="Calibri" charset="0"/>
              </a:rPr>
              <a:t>amenity = parking</a:t>
            </a:r>
          </a:p>
          <a:p>
            <a:pPr lvl="1">
              <a:spcBef>
                <a:spcPts val="500"/>
              </a:spcBef>
              <a:buFont typeface="Arial" charset="0"/>
              <a:buChar char="•"/>
              <a:defRPr/>
            </a:pPr>
            <a:r>
              <a:rPr lang="en-US" altLang="en-US" sz="2400" dirty="0">
                <a:latin typeface="Calibri" charset="0"/>
              </a:rPr>
              <a:t>Parking lanes can be </a:t>
            </a:r>
            <a:r>
              <a:rPr lang="en-US" altLang="en-US" sz="2400" i="1" dirty="0">
                <a:latin typeface="Calibri" charset="0"/>
              </a:rPr>
              <a:t>highway = service</a:t>
            </a:r>
          </a:p>
          <a:p>
            <a:pPr marL="790575" indent="-284163">
              <a:spcBef>
                <a:spcPts val="500"/>
              </a:spcBef>
              <a:defRPr/>
            </a:pPr>
            <a:endParaRPr lang="en-US" altLang="en-US" sz="2000" i="1" dirty="0">
              <a:latin typeface="Calibri" charset="0"/>
            </a:endParaRPr>
          </a:p>
          <a:p>
            <a:pPr>
              <a:spcBef>
                <a:spcPts val="650"/>
              </a:spcBef>
              <a:defRPr/>
            </a:pPr>
            <a:endParaRPr lang="en-US" altLang="en-US" sz="3200" dirty="0">
              <a:latin typeface="Calibri"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1">
            <a:extLst>
              <a:ext uri="{FF2B5EF4-FFF2-40B4-BE49-F238E27FC236}">
                <a16:creationId xmlns:a16="http://schemas.microsoft.com/office/drawing/2014/main" id="{BBC3E475-1A6F-431E-83F8-430C5D6F1FC5}"/>
              </a:ext>
            </a:extLst>
          </p:cNvPr>
          <p:cNvSpPr>
            <a:spLocks noGrp="1" noChangeArrowheads="1"/>
          </p:cNvSpPr>
          <p:nvPr>
            <p:ph type="title" idx="4294967295"/>
          </p:nvPr>
        </p:nvSpPr>
        <p:spPr>
          <a:xfrm>
            <a:off x="1981200" y="274638"/>
            <a:ext cx="8229600" cy="1143000"/>
          </a:xfrm>
        </p:spPr>
        <p:txBody>
          <a:bodyPr>
            <a:normAutofit/>
          </a:bodyPr>
          <a:lstStyle/>
          <a:p>
            <a:pPr algn="ct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altLang="en-US" dirty="0">
                <a:solidFill>
                  <a:srgbClr val="101E8E"/>
                </a:solidFill>
              </a:rPr>
              <a:t>Values are very British*</a:t>
            </a:r>
          </a:p>
        </p:txBody>
      </p:sp>
      <p:sp>
        <p:nvSpPr>
          <p:cNvPr id="2" name="Text Box 2">
            <a:extLst>
              <a:ext uri="{FF2B5EF4-FFF2-40B4-BE49-F238E27FC236}">
                <a16:creationId xmlns:a16="http://schemas.microsoft.com/office/drawing/2014/main" id="{4CAB2DDA-DD30-4E9F-AB13-0BC793D6A0D7}"/>
              </a:ext>
            </a:extLst>
          </p:cNvPr>
          <p:cNvSpPr txBox="1">
            <a:spLocks noChangeArrowheads="1"/>
          </p:cNvSpPr>
          <p:nvPr/>
        </p:nvSpPr>
        <p:spPr bwMode="auto">
          <a:xfrm>
            <a:off x="1889125" y="1189038"/>
            <a:ext cx="8229600" cy="4525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1pPr>
            <a:lvl2pP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2pPr>
            <a:lvl3pP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3pPr>
            <a:lvl4pP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4pPr>
            <a:lvl5pP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5pPr>
            <a:lvl6pPr marL="2514600" indent="-228600" defTabSz="457200" fontAlgn="base" hangingPunct="0">
              <a:lnSpc>
                <a:spcPct val="94000"/>
              </a:lnSpc>
              <a:spcBef>
                <a:spcPct val="0"/>
              </a:spcBef>
              <a:spcAft>
                <a:spcPct val="0"/>
              </a:spcAft>
              <a:buClr>
                <a:srgbClr val="000000"/>
              </a:buClr>
              <a:buSzPct val="100000"/>
              <a:buFont typeface="Times New Roman" pitchFamily="16" charset="0"/>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6pPr>
            <a:lvl7pPr marL="2971800" indent="-228600" defTabSz="457200" fontAlgn="base" hangingPunct="0">
              <a:lnSpc>
                <a:spcPct val="94000"/>
              </a:lnSpc>
              <a:spcBef>
                <a:spcPct val="0"/>
              </a:spcBef>
              <a:spcAft>
                <a:spcPct val="0"/>
              </a:spcAft>
              <a:buClr>
                <a:srgbClr val="000000"/>
              </a:buClr>
              <a:buSzPct val="100000"/>
              <a:buFont typeface="Times New Roman" pitchFamily="16" charset="0"/>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7pPr>
            <a:lvl8pPr marL="3429000" indent="-228600" defTabSz="457200" fontAlgn="base" hangingPunct="0">
              <a:lnSpc>
                <a:spcPct val="94000"/>
              </a:lnSpc>
              <a:spcBef>
                <a:spcPct val="0"/>
              </a:spcBef>
              <a:spcAft>
                <a:spcPct val="0"/>
              </a:spcAft>
              <a:buClr>
                <a:srgbClr val="000000"/>
              </a:buClr>
              <a:buSzPct val="100000"/>
              <a:buFont typeface="Times New Roman" pitchFamily="16" charset="0"/>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8pPr>
            <a:lvl9pPr marL="3886200" indent="-228600" defTabSz="457200" fontAlgn="base" hangingPunct="0">
              <a:lnSpc>
                <a:spcPct val="94000"/>
              </a:lnSpc>
              <a:spcBef>
                <a:spcPct val="0"/>
              </a:spcBef>
              <a:spcAft>
                <a:spcPct val="0"/>
              </a:spcAft>
              <a:buClr>
                <a:srgbClr val="000000"/>
              </a:buClr>
              <a:buSzPct val="100000"/>
              <a:buFont typeface="Times New Roman" pitchFamily="16" charset="0"/>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9pPr>
          </a:lstStyle>
          <a:p>
            <a:pPr marL="342900" indent="-341313">
              <a:spcBef>
                <a:spcPts val="888"/>
              </a:spcBef>
              <a:defRPr/>
            </a:pPr>
            <a:r>
              <a:rPr lang="en-US" altLang="en-US" b="1" dirty="0">
                <a:latin typeface="Calibri" charset="0"/>
              </a:rPr>
              <a:t>Highway: </a:t>
            </a:r>
            <a:r>
              <a:rPr lang="en-US" altLang="en-US" b="1" u="sng" dirty="0">
                <a:solidFill>
                  <a:srgbClr val="FF0000"/>
                </a:solidFill>
                <a:latin typeface="Calibri" charset="0"/>
                <a:hlinkClick r:id="rId3"/>
              </a:rPr>
              <a:t>http://wiki.openstreetmap.org/wiki/Highway</a:t>
            </a:r>
            <a:r>
              <a:rPr lang="en-US" altLang="en-US" b="1" dirty="0">
                <a:solidFill>
                  <a:srgbClr val="FF0000"/>
                </a:solidFill>
                <a:latin typeface="Calibri" charset="0"/>
              </a:rPr>
              <a:t> </a:t>
            </a:r>
            <a:endParaRPr lang="en-US" altLang="en-US" sz="1400" dirty="0">
              <a:latin typeface="Calibri" charset="0"/>
            </a:endParaRPr>
          </a:p>
          <a:p>
            <a:pPr marL="342900" indent="-341313">
              <a:spcBef>
                <a:spcPts val="300"/>
              </a:spcBef>
              <a:defRPr/>
            </a:pPr>
            <a:r>
              <a:rPr lang="en-US" altLang="en-US" sz="1550" i="1" dirty="0">
                <a:latin typeface="Calibri" charset="0"/>
              </a:rPr>
              <a:t>highway  = </a:t>
            </a:r>
            <a:r>
              <a:rPr lang="en-US" altLang="en-US" sz="1550" b="1" i="1" dirty="0">
                <a:latin typeface="Calibri" charset="0"/>
              </a:rPr>
              <a:t>primary </a:t>
            </a:r>
          </a:p>
          <a:p>
            <a:pPr marL="342900" indent="-341313">
              <a:spcBef>
                <a:spcPts val="300"/>
              </a:spcBef>
              <a:defRPr/>
            </a:pPr>
            <a:r>
              <a:rPr lang="en-US" altLang="en-US" sz="1550" dirty="0">
                <a:latin typeface="Calibri" charset="0"/>
              </a:rPr>
              <a:t>Administrative classification in the UK, generally linking larger towns. </a:t>
            </a:r>
          </a:p>
          <a:p>
            <a:pPr marL="342900" indent="-341313">
              <a:spcBef>
                <a:spcPts val="300"/>
              </a:spcBef>
              <a:defRPr/>
            </a:pPr>
            <a:r>
              <a:rPr lang="en-US" altLang="en-US" sz="1550" i="1" dirty="0">
                <a:latin typeface="Calibri" charset="0"/>
              </a:rPr>
              <a:t>highway  = </a:t>
            </a:r>
            <a:r>
              <a:rPr lang="en-US" altLang="en-US" sz="1550" b="1" i="1" dirty="0">
                <a:latin typeface="Calibri" charset="0"/>
              </a:rPr>
              <a:t>secondary</a:t>
            </a:r>
            <a:r>
              <a:rPr lang="en-US" altLang="en-US" sz="1550" i="1" dirty="0">
                <a:latin typeface="Calibri" charset="0"/>
              </a:rPr>
              <a:t> </a:t>
            </a:r>
          </a:p>
          <a:p>
            <a:pPr marL="342900" indent="-341313">
              <a:spcBef>
                <a:spcPts val="300"/>
              </a:spcBef>
              <a:defRPr/>
            </a:pPr>
            <a:r>
              <a:rPr lang="en-US" altLang="en-US" sz="1550" dirty="0">
                <a:latin typeface="Calibri" charset="0"/>
              </a:rPr>
              <a:t>Administrative classification in the UK, generally linking smaller towns and villages </a:t>
            </a:r>
          </a:p>
          <a:p>
            <a:pPr marL="342900" indent="-341313">
              <a:spcBef>
                <a:spcPts val="300"/>
              </a:spcBef>
              <a:defRPr/>
            </a:pPr>
            <a:r>
              <a:rPr lang="en-US" altLang="en-US" sz="1550" i="1" dirty="0">
                <a:latin typeface="Calibri" charset="0"/>
              </a:rPr>
              <a:t>highway = </a:t>
            </a:r>
            <a:r>
              <a:rPr lang="en-US" altLang="en-US" sz="1550" b="1" i="1" dirty="0">
                <a:latin typeface="Calibri" charset="0"/>
              </a:rPr>
              <a:t>tertiary</a:t>
            </a:r>
            <a:r>
              <a:rPr lang="en-US" altLang="en-US" sz="1550" i="1" dirty="0">
                <a:latin typeface="Calibri" charset="0"/>
              </a:rPr>
              <a:t> </a:t>
            </a:r>
          </a:p>
          <a:p>
            <a:pPr marL="342900" indent="-341313">
              <a:spcBef>
                <a:spcPts val="300"/>
              </a:spcBef>
              <a:defRPr/>
            </a:pPr>
            <a:r>
              <a:rPr lang="en-US" altLang="en-US" sz="1550" dirty="0">
                <a:latin typeface="Calibri" charset="0"/>
              </a:rPr>
              <a:t>A "C" road in the UK. Generally for use on roads wider than 4 </a:t>
            </a:r>
            <a:r>
              <a:rPr lang="en-US" altLang="en-US" sz="1550" dirty="0" err="1">
                <a:latin typeface="Calibri" charset="0"/>
              </a:rPr>
              <a:t>metres</a:t>
            </a:r>
            <a:r>
              <a:rPr lang="en-US" altLang="en-US" sz="1550" dirty="0">
                <a:latin typeface="Calibri" charset="0"/>
              </a:rPr>
              <a:t> (13') in width, and for faster/wider minor roads that aren't A or B roads. In the UK, they tend to have dashed lines down the middle, whereas unclassified roads don't. </a:t>
            </a:r>
          </a:p>
          <a:p>
            <a:pPr marL="342900" indent="-341313">
              <a:spcBef>
                <a:spcPts val="300"/>
              </a:spcBef>
              <a:defRPr/>
            </a:pPr>
            <a:r>
              <a:rPr lang="en-US" altLang="en-US" sz="1550" i="1" dirty="0">
                <a:latin typeface="Calibri" charset="0"/>
              </a:rPr>
              <a:t>highway  = </a:t>
            </a:r>
            <a:r>
              <a:rPr lang="en-US" altLang="en-US" sz="1550" b="1" i="1" dirty="0">
                <a:latin typeface="Calibri" charset="0"/>
              </a:rPr>
              <a:t>residential</a:t>
            </a:r>
            <a:r>
              <a:rPr lang="en-US" altLang="en-US" sz="1550" i="1" dirty="0">
                <a:latin typeface="Calibri" charset="0"/>
              </a:rPr>
              <a:t> </a:t>
            </a:r>
          </a:p>
          <a:p>
            <a:pPr marL="342900" indent="-341313">
              <a:spcBef>
                <a:spcPts val="300"/>
              </a:spcBef>
              <a:defRPr/>
            </a:pPr>
            <a:r>
              <a:rPr lang="en-US" altLang="en-US" sz="1550" dirty="0">
                <a:latin typeface="Calibri" charset="0"/>
              </a:rPr>
              <a:t>Roads which are primarily lined with housing, but which are of a lowest classification than tertiary and which are not living streets. Using </a:t>
            </a:r>
            <a:r>
              <a:rPr lang="en-US" altLang="en-US" sz="1550" i="1" dirty="0">
                <a:solidFill>
                  <a:srgbClr val="FF0000"/>
                </a:solidFill>
                <a:latin typeface="Calibri" charset="0"/>
              </a:rPr>
              <a:t>abutters</a:t>
            </a:r>
            <a:r>
              <a:rPr lang="en-US" altLang="en-US" sz="1550" i="1" dirty="0">
                <a:latin typeface="Calibri" charset="0"/>
              </a:rPr>
              <a:t>=</a:t>
            </a:r>
            <a:r>
              <a:rPr lang="en-US" altLang="en-US" sz="1550" i="1" dirty="0">
                <a:solidFill>
                  <a:srgbClr val="FF0000"/>
                </a:solidFill>
                <a:latin typeface="Calibri" charset="0"/>
              </a:rPr>
              <a:t>residential</a:t>
            </a:r>
            <a:r>
              <a:rPr lang="en-US" altLang="en-US" sz="1550" dirty="0">
                <a:latin typeface="Calibri" charset="0"/>
              </a:rPr>
              <a:t> together with tertiary, secondary </a:t>
            </a:r>
            <a:r>
              <a:rPr lang="en-US" altLang="en-US" sz="1550" dirty="0" err="1">
                <a:latin typeface="Calibri" charset="0"/>
              </a:rPr>
              <a:t>etc</a:t>
            </a:r>
            <a:r>
              <a:rPr lang="en-US" altLang="en-US" sz="1550" dirty="0">
                <a:latin typeface="Calibri" charset="0"/>
              </a:rPr>
              <a:t> for more major roads which are lined with housing. </a:t>
            </a:r>
          </a:p>
          <a:p>
            <a:pPr marL="342900" indent="-341313">
              <a:spcBef>
                <a:spcPts val="300"/>
              </a:spcBef>
              <a:defRPr/>
            </a:pPr>
            <a:r>
              <a:rPr lang="en-US" altLang="en-US" sz="1550" i="1" dirty="0">
                <a:latin typeface="Calibri" charset="0"/>
              </a:rPr>
              <a:t>highway  = </a:t>
            </a:r>
            <a:r>
              <a:rPr lang="en-US" altLang="en-US" sz="1550" b="1" i="1" dirty="0">
                <a:latin typeface="Calibri" charset="0"/>
              </a:rPr>
              <a:t>path</a:t>
            </a:r>
            <a:r>
              <a:rPr lang="en-US" altLang="en-US" sz="1550" i="1" dirty="0">
                <a:latin typeface="Calibri" charset="0"/>
              </a:rPr>
              <a:t> </a:t>
            </a:r>
          </a:p>
          <a:p>
            <a:pPr marL="342900" indent="-341313">
              <a:spcBef>
                <a:spcPts val="300"/>
              </a:spcBef>
              <a:defRPr/>
            </a:pPr>
            <a:r>
              <a:rPr lang="en-US" altLang="en-US" sz="1550" dirty="0">
                <a:latin typeface="Calibri" charset="0"/>
              </a:rPr>
              <a:t>A non-specific or shared-use path. Probably better to use </a:t>
            </a:r>
            <a:r>
              <a:rPr lang="en-US" altLang="en-US" sz="1550" i="1" dirty="0">
                <a:latin typeface="Calibri" charset="0"/>
              </a:rPr>
              <a:t>highway=</a:t>
            </a:r>
            <a:r>
              <a:rPr lang="en-US" altLang="en-US" sz="1550" i="1" dirty="0">
                <a:solidFill>
                  <a:srgbClr val="FF0000"/>
                </a:solidFill>
                <a:latin typeface="Calibri" charset="0"/>
              </a:rPr>
              <a:t>footway</a:t>
            </a:r>
            <a:r>
              <a:rPr lang="en-US" altLang="en-US" sz="1550" dirty="0">
                <a:latin typeface="Calibri" charset="0"/>
              </a:rPr>
              <a:t> for paths mainly for walkers, </a:t>
            </a:r>
            <a:r>
              <a:rPr lang="en-US" altLang="en-US" sz="1550" i="1" dirty="0">
                <a:latin typeface="Calibri" charset="0"/>
              </a:rPr>
              <a:t>highway=</a:t>
            </a:r>
            <a:r>
              <a:rPr lang="en-US" altLang="en-US" sz="1550" i="1" dirty="0" err="1">
                <a:solidFill>
                  <a:srgbClr val="FF0000"/>
                </a:solidFill>
                <a:latin typeface="Calibri" charset="0"/>
              </a:rPr>
              <a:t>cycleway</a:t>
            </a:r>
            <a:r>
              <a:rPr lang="en-US" altLang="en-US" sz="1550" i="1" dirty="0">
                <a:latin typeface="Calibri" charset="0"/>
              </a:rPr>
              <a:t> </a:t>
            </a:r>
            <a:r>
              <a:rPr lang="en-US" altLang="en-US" sz="1550" dirty="0">
                <a:latin typeface="Calibri" charset="0"/>
              </a:rPr>
              <a:t>for one also usable by cyclists, </a:t>
            </a:r>
            <a:r>
              <a:rPr lang="en-US" altLang="en-US" sz="1550" i="1" dirty="0">
                <a:latin typeface="Calibri" charset="0"/>
              </a:rPr>
              <a:t>highway=</a:t>
            </a:r>
            <a:r>
              <a:rPr lang="en-US" altLang="en-US" sz="1550" i="1" dirty="0">
                <a:solidFill>
                  <a:srgbClr val="FF0000"/>
                </a:solidFill>
                <a:latin typeface="Calibri" charset="0"/>
              </a:rPr>
              <a:t>bridleway</a:t>
            </a:r>
            <a:r>
              <a:rPr lang="en-US" altLang="en-US" sz="1550" dirty="0">
                <a:solidFill>
                  <a:srgbClr val="FF0000"/>
                </a:solidFill>
                <a:latin typeface="Calibri" charset="0"/>
              </a:rPr>
              <a:t> </a:t>
            </a:r>
            <a:r>
              <a:rPr lang="en-US" altLang="en-US" sz="1550" dirty="0">
                <a:latin typeface="Calibri" charset="0"/>
              </a:rPr>
              <a:t>for ones available to horses as well as walkers and </a:t>
            </a:r>
            <a:r>
              <a:rPr lang="en-US" altLang="en-US" sz="1550" i="1" dirty="0">
                <a:latin typeface="Calibri" charset="0"/>
              </a:rPr>
              <a:t>highway=</a:t>
            </a:r>
            <a:r>
              <a:rPr lang="en-US" altLang="en-US" sz="1550" i="1" dirty="0">
                <a:solidFill>
                  <a:srgbClr val="FF0000"/>
                </a:solidFill>
                <a:latin typeface="Calibri" charset="0"/>
              </a:rPr>
              <a:t>track</a:t>
            </a:r>
            <a:r>
              <a:rPr lang="en-US" altLang="en-US" sz="1550" dirty="0">
                <a:latin typeface="Calibri" charset="0"/>
              </a:rPr>
              <a:t> for ones which is passable by agriculture or similar vehicles. </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84B34-C070-4C19-BB74-14C75BC3962A}"/>
              </a:ext>
            </a:extLst>
          </p:cNvPr>
          <p:cNvSpPr>
            <a:spLocks noGrp="1"/>
          </p:cNvSpPr>
          <p:nvPr>
            <p:ph type="title"/>
          </p:nvPr>
        </p:nvSpPr>
        <p:spPr/>
        <p:txBody>
          <a:bodyPr/>
          <a:lstStyle/>
          <a:p>
            <a:r>
              <a:rPr lang="en-US" dirty="0"/>
              <a:t>Special Thanks</a:t>
            </a:r>
          </a:p>
        </p:txBody>
      </p:sp>
      <p:sp>
        <p:nvSpPr>
          <p:cNvPr id="3" name="Content Placeholder 2">
            <a:extLst>
              <a:ext uri="{FF2B5EF4-FFF2-40B4-BE49-F238E27FC236}">
                <a16:creationId xmlns:a16="http://schemas.microsoft.com/office/drawing/2014/main" id="{A07E107B-18E8-4543-84C1-84164B06BE7F}"/>
              </a:ext>
            </a:extLst>
          </p:cNvPr>
          <p:cNvSpPr>
            <a:spLocks noGrp="1"/>
          </p:cNvSpPr>
          <p:nvPr>
            <p:ph idx="1"/>
          </p:nvPr>
        </p:nvSpPr>
        <p:spPr>
          <a:xfrm>
            <a:off x="2589212" y="2133600"/>
            <a:ext cx="9081420" cy="3777622"/>
          </a:xfrm>
        </p:spPr>
        <p:txBody>
          <a:bodyPr/>
          <a:lstStyle/>
          <a:p>
            <a:r>
              <a:rPr lang="en-US" dirty="0"/>
              <a:t>Christina Boggs – NorCal GIS URISA All-Star</a:t>
            </a:r>
          </a:p>
          <a:p>
            <a:r>
              <a:rPr lang="en-US" dirty="0"/>
              <a:t>Randal Hale – Georgia URISA All-Star</a:t>
            </a:r>
          </a:p>
          <a:p>
            <a:r>
              <a:rPr lang="en-US" dirty="0"/>
              <a:t>They previously taught an OSM workshop at the 2014 </a:t>
            </a:r>
            <a:r>
              <a:rPr lang="en-US" dirty="0" err="1"/>
              <a:t>CalGIS</a:t>
            </a:r>
            <a:r>
              <a:rPr lang="en-US" dirty="0"/>
              <a:t> Conference</a:t>
            </a:r>
          </a:p>
          <a:p>
            <a:r>
              <a:rPr lang="en-US" dirty="0"/>
              <a:t>Slides with an * are recycled from their presentation – Give Credit when due</a:t>
            </a:r>
          </a:p>
        </p:txBody>
      </p:sp>
    </p:spTree>
    <p:extLst>
      <p:ext uri="{BB962C8B-B14F-4D97-AF65-F5344CB8AC3E}">
        <p14:creationId xmlns:p14="http://schemas.microsoft.com/office/powerpoint/2010/main" val="17573945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D07D0-F918-4A5F-A5A9-6A3255A7A2D7}"/>
              </a:ext>
            </a:extLst>
          </p:cNvPr>
          <p:cNvSpPr>
            <a:spLocks noGrp="1"/>
          </p:cNvSpPr>
          <p:nvPr>
            <p:ph type="title"/>
          </p:nvPr>
        </p:nvSpPr>
        <p:spPr>
          <a:xfrm>
            <a:off x="585536" y="1209647"/>
            <a:ext cx="10919075" cy="1280890"/>
          </a:xfrm>
        </p:spPr>
        <p:txBody>
          <a:bodyPr>
            <a:normAutofit/>
          </a:bodyPr>
          <a:lstStyle/>
          <a:p>
            <a:r>
              <a:rPr lang="en-US" dirty="0">
                <a:hlinkClick r:id="rId3"/>
              </a:rPr>
              <a:t>https://wiki.openstreetmap.org/wiki/Main_Page</a:t>
            </a:r>
            <a:endParaRPr lang="en-US" dirty="0"/>
          </a:p>
        </p:txBody>
      </p:sp>
      <p:sp>
        <p:nvSpPr>
          <p:cNvPr id="3" name="Content Placeholder 2">
            <a:extLst>
              <a:ext uri="{FF2B5EF4-FFF2-40B4-BE49-F238E27FC236}">
                <a16:creationId xmlns:a16="http://schemas.microsoft.com/office/drawing/2014/main" id="{89603E5B-3860-4B8A-A767-507E42759567}"/>
              </a:ext>
            </a:extLst>
          </p:cNvPr>
          <p:cNvSpPr>
            <a:spLocks noGrp="1"/>
          </p:cNvSpPr>
          <p:nvPr>
            <p:ph idx="1"/>
          </p:nvPr>
        </p:nvSpPr>
        <p:spPr>
          <a:xfrm>
            <a:off x="2589212" y="5338354"/>
            <a:ext cx="8915400" cy="572868"/>
          </a:xfrm>
        </p:spPr>
        <p:txBody>
          <a:bodyPr/>
          <a:lstStyle/>
          <a:p>
            <a:r>
              <a:rPr lang="en-US" dirty="0">
                <a:hlinkClick r:id="rId4"/>
              </a:rPr>
              <a:t>https://wiki.openstreetmap.org/wiki/Map_Features#Transportation</a:t>
            </a:r>
            <a:endParaRPr lang="en-US" dirty="0"/>
          </a:p>
        </p:txBody>
      </p:sp>
      <p:sp>
        <p:nvSpPr>
          <p:cNvPr id="4" name="Title 1">
            <a:extLst>
              <a:ext uri="{FF2B5EF4-FFF2-40B4-BE49-F238E27FC236}">
                <a16:creationId xmlns:a16="http://schemas.microsoft.com/office/drawing/2014/main" id="{61D1F828-8A7B-4CED-8B47-3C3C5EC6F851}"/>
              </a:ext>
            </a:extLst>
          </p:cNvPr>
          <p:cNvSpPr txBox="1">
            <a:spLocks/>
          </p:cNvSpPr>
          <p:nvPr/>
        </p:nvSpPr>
        <p:spPr>
          <a:xfrm>
            <a:off x="585537" y="97965"/>
            <a:ext cx="10919075" cy="944772"/>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The Wiki</a:t>
            </a:r>
          </a:p>
        </p:txBody>
      </p:sp>
      <p:pic>
        <p:nvPicPr>
          <p:cNvPr id="5" name="Picture 4">
            <a:extLst>
              <a:ext uri="{FF2B5EF4-FFF2-40B4-BE49-F238E27FC236}">
                <a16:creationId xmlns:a16="http://schemas.microsoft.com/office/drawing/2014/main" id="{2DE7BEEC-A36F-408E-9019-2C494E0F9BD2}"/>
              </a:ext>
            </a:extLst>
          </p:cNvPr>
          <p:cNvPicPr>
            <a:picLocks noChangeAspect="1"/>
          </p:cNvPicPr>
          <p:nvPr/>
        </p:nvPicPr>
        <p:blipFill>
          <a:blip r:embed="rId5"/>
          <a:stretch>
            <a:fillRect/>
          </a:stretch>
        </p:blipFill>
        <p:spPr>
          <a:xfrm>
            <a:off x="0" y="2092660"/>
            <a:ext cx="12192000" cy="2672680"/>
          </a:xfrm>
          <a:prstGeom prst="rect">
            <a:avLst/>
          </a:prstGeom>
        </p:spPr>
      </p:pic>
    </p:spTree>
    <p:extLst>
      <p:ext uri="{BB962C8B-B14F-4D97-AF65-F5344CB8AC3E}">
        <p14:creationId xmlns:p14="http://schemas.microsoft.com/office/powerpoint/2010/main" val="36506881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2">
            <a:extLst>
              <a:ext uri="{FF2B5EF4-FFF2-40B4-BE49-F238E27FC236}">
                <a16:creationId xmlns:a16="http://schemas.microsoft.com/office/drawing/2014/main" id="{67EBAA3F-C85F-4D88-8551-B17F5C5A845D}"/>
              </a:ext>
            </a:extLst>
          </p:cNvPr>
          <p:cNvSpPr>
            <a:spLocks noGrp="1" noChangeArrowheads="1"/>
          </p:cNvSpPr>
          <p:nvPr>
            <p:ph type="title" idx="4294967295"/>
          </p:nvPr>
        </p:nvSpPr>
        <p:spPr>
          <a:xfrm>
            <a:off x="1981200" y="274638"/>
            <a:ext cx="8229600" cy="1143000"/>
          </a:xfrm>
        </p:spPr>
        <p:txBody>
          <a:bodyPr>
            <a:normAutofit fontScale="90000"/>
          </a:bodyPr>
          <a:lstStyle/>
          <a:p>
            <a:pPr algn="ct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altLang="en-US" dirty="0">
                <a:solidFill>
                  <a:srgbClr val="101E8E"/>
                </a:solidFill>
              </a:rPr>
              <a:t>Wiki – Detailed Explanations*</a:t>
            </a:r>
            <a:br>
              <a:rPr lang="en-US" altLang="en-US" dirty="0">
                <a:solidFill>
                  <a:srgbClr val="101E8E"/>
                </a:solidFill>
              </a:rPr>
            </a:br>
            <a:r>
              <a:rPr lang="en-US" sz="2200" dirty="0">
                <a:hlinkClick r:id="rId3"/>
              </a:rPr>
              <a:t>https://wiki.openstreetmap.org/wiki/Key:highway</a:t>
            </a:r>
            <a:br>
              <a:rPr lang="en-US" sz="2200" dirty="0"/>
            </a:br>
            <a:r>
              <a:rPr lang="en-US" sz="2200" dirty="0">
                <a:hlinkClick r:id="rId4"/>
              </a:rPr>
              <a:t>https://taginfo.openstreetmap.org/keys/highway#overview</a:t>
            </a:r>
            <a:endParaRPr lang="en-US" altLang="en-US" dirty="0">
              <a:solidFill>
                <a:srgbClr val="101E8E"/>
              </a:solidFill>
            </a:endParaRPr>
          </a:p>
        </p:txBody>
      </p:sp>
      <p:pic>
        <p:nvPicPr>
          <p:cNvPr id="2" name="Picture 1">
            <a:extLst>
              <a:ext uri="{FF2B5EF4-FFF2-40B4-BE49-F238E27FC236}">
                <a16:creationId xmlns:a16="http://schemas.microsoft.com/office/drawing/2014/main" id="{BADC7A7E-5D83-47EF-B44F-9F7D688621B0}"/>
              </a:ext>
            </a:extLst>
          </p:cNvPr>
          <p:cNvPicPr>
            <a:picLocks noChangeAspect="1"/>
          </p:cNvPicPr>
          <p:nvPr/>
        </p:nvPicPr>
        <p:blipFill>
          <a:blip r:embed="rId5"/>
          <a:stretch>
            <a:fillRect/>
          </a:stretch>
        </p:blipFill>
        <p:spPr>
          <a:xfrm>
            <a:off x="2899611" y="1520562"/>
            <a:ext cx="5540935" cy="5337438"/>
          </a:xfrm>
          <a:prstGeom prst="rect">
            <a:avLst/>
          </a:prstGeom>
        </p:spPr>
      </p:pic>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513" name="Group 1">
            <a:extLst>
              <a:ext uri="{FF2B5EF4-FFF2-40B4-BE49-F238E27FC236}">
                <a16:creationId xmlns:a16="http://schemas.microsoft.com/office/drawing/2014/main" id="{F26A1AB8-49EB-42D1-9E7E-4C5F04678AA5}"/>
              </a:ext>
            </a:extLst>
          </p:cNvPr>
          <p:cNvGraphicFramePr>
            <a:graphicFrameLocks noGrp="1"/>
          </p:cNvGraphicFramePr>
          <p:nvPr/>
        </p:nvGraphicFramePr>
        <p:xfrm>
          <a:off x="2133600" y="3216275"/>
          <a:ext cx="8077200" cy="2727960"/>
        </p:xfrm>
        <a:graphic>
          <a:graphicData uri="http://schemas.openxmlformats.org/drawingml/2006/table">
            <a:tbl>
              <a:tblPr/>
              <a:tblGrid>
                <a:gridCol w="4042031">
                  <a:extLst>
                    <a:ext uri="{9D8B030D-6E8A-4147-A177-3AD203B41FA5}">
                      <a16:colId xmlns:a16="http://schemas.microsoft.com/office/drawing/2014/main" val="20000"/>
                    </a:ext>
                  </a:extLst>
                </a:gridCol>
                <a:gridCol w="4035169">
                  <a:extLst>
                    <a:ext uri="{9D8B030D-6E8A-4147-A177-3AD203B41FA5}">
                      <a16:colId xmlns:a16="http://schemas.microsoft.com/office/drawing/2014/main" val="20001"/>
                    </a:ext>
                  </a:extLst>
                </a:gridCol>
              </a:tblGrid>
              <a:tr h="2727325">
                <a:tc>
                  <a:txBody>
                    <a:bodyPr/>
                    <a:lstStyle>
                      <a:lvl1pPr marL="215900" indent="-215900">
                        <a:lnSpc>
                          <a:spcPct val="98000"/>
                        </a:lnSpc>
                        <a:spcAft>
                          <a:spcPts val="1425"/>
                        </a:spcAft>
                        <a:tabLst>
                          <a:tab pos="215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sz="2800">
                          <a:solidFill>
                            <a:srgbClr val="000000"/>
                          </a:solidFill>
                          <a:latin typeface="Calibri" charset="0"/>
                          <a:ea typeface="Droid Sans" charset="0"/>
                          <a:cs typeface="Droid Sans" charset="0"/>
                        </a:defRPr>
                      </a:lvl1pPr>
                      <a:lvl2pPr>
                        <a:lnSpc>
                          <a:spcPct val="98000"/>
                        </a:lnSpc>
                        <a:spcAft>
                          <a:spcPts val="1138"/>
                        </a:spcAft>
                        <a:tabLst>
                          <a:tab pos="215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sz="2000">
                          <a:solidFill>
                            <a:srgbClr val="000000"/>
                          </a:solidFill>
                          <a:latin typeface="Calibri" charset="0"/>
                          <a:ea typeface="Droid Sans" charset="0"/>
                          <a:cs typeface="Droid Sans" charset="0"/>
                        </a:defRPr>
                      </a:lvl2pPr>
                      <a:lvl3pPr>
                        <a:lnSpc>
                          <a:spcPct val="98000"/>
                        </a:lnSpc>
                        <a:spcAft>
                          <a:spcPts val="850"/>
                        </a:spcAft>
                        <a:tabLst>
                          <a:tab pos="215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rgbClr val="000000"/>
                          </a:solidFill>
                          <a:latin typeface="Calibri" charset="0"/>
                          <a:ea typeface="Droid Sans" charset="0"/>
                          <a:cs typeface="Droid Sans" charset="0"/>
                        </a:defRPr>
                      </a:lvl3pPr>
                      <a:lvl4pPr>
                        <a:lnSpc>
                          <a:spcPct val="98000"/>
                        </a:lnSpc>
                        <a:spcAft>
                          <a:spcPts val="575"/>
                        </a:spcAft>
                        <a:tabLst>
                          <a:tab pos="215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rgbClr val="000000"/>
                          </a:solidFill>
                          <a:latin typeface="Calibri" charset="0"/>
                          <a:ea typeface="Droid Sans" charset="0"/>
                          <a:cs typeface="Droid Sans" charset="0"/>
                        </a:defRPr>
                      </a:lvl4pPr>
                      <a:lvl5pPr>
                        <a:lnSpc>
                          <a:spcPct val="98000"/>
                        </a:lnSpc>
                        <a:spcAft>
                          <a:spcPts val="288"/>
                        </a:spcAft>
                        <a:tabLst>
                          <a:tab pos="215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rgbClr val="000000"/>
                          </a:solidFill>
                          <a:latin typeface="Calibri" charset="0"/>
                          <a:ea typeface="Droid Sans" charset="0"/>
                          <a:cs typeface="Droid Sans" charset="0"/>
                        </a:defRPr>
                      </a:lvl5pPr>
                      <a:lvl6pPr marL="2514600" indent="-228600" defTabSz="457200" fontAlgn="base">
                        <a:lnSpc>
                          <a:spcPct val="98000"/>
                        </a:lnSpc>
                        <a:spcBef>
                          <a:spcPct val="0"/>
                        </a:spcBef>
                        <a:spcAft>
                          <a:spcPts val="288"/>
                        </a:spcAft>
                        <a:buClr>
                          <a:srgbClr val="000000"/>
                        </a:buClr>
                        <a:buSzPct val="100000"/>
                        <a:buFont typeface="Times New Roman" pitchFamily="16" charset="0"/>
                        <a:tabLst>
                          <a:tab pos="215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rgbClr val="000000"/>
                          </a:solidFill>
                          <a:latin typeface="Calibri" charset="0"/>
                          <a:ea typeface="Droid Sans" charset="0"/>
                          <a:cs typeface="Droid Sans" charset="0"/>
                        </a:defRPr>
                      </a:lvl6pPr>
                      <a:lvl7pPr marL="2971800" indent="-228600" defTabSz="457200" fontAlgn="base">
                        <a:lnSpc>
                          <a:spcPct val="98000"/>
                        </a:lnSpc>
                        <a:spcBef>
                          <a:spcPct val="0"/>
                        </a:spcBef>
                        <a:spcAft>
                          <a:spcPts val="288"/>
                        </a:spcAft>
                        <a:buClr>
                          <a:srgbClr val="000000"/>
                        </a:buClr>
                        <a:buSzPct val="100000"/>
                        <a:buFont typeface="Times New Roman" pitchFamily="16" charset="0"/>
                        <a:tabLst>
                          <a:tab pos="215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rgbClr val="000000"/>
                          </a:solidFill>
                          <a:latin typeface="Calibri" charset="0"/>
                          <a:ea typeface="Droid Sans" charset="0"/>
                          <a:cs typeface="Droid Sans" charset="0"/>
                        </a:defRPr>
                      </a:lvl7pPr>
                      <a:lvl8pPr marL="3429000" indent="-228600" defTabSz="457200" fontAlgn="base">
                        <a:lnSpc>
                          <a:spcPct val="98000"/>
                        </a:lnSpc>
                        <a:spcBef>
                          <a:spcPct val="0"/>
                        </a:spcBef>
                        <a:spcAft>
                          <a:spcPts val="288"/>
                        </a:spcAft>
                        <a:buClr>
                          <a:srgbClr val="000000"/>
                        </a:buClr>
                        <a:buSzPct val="100000"/>
                        <a:buFont typeface="Times New Roman" pitchFamily="16" charset="0"/>
                        <a:tabLst>
                          <a:tab pos="215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rgbClr val="000000"/>
                          </a:solidFill>
                          <a:latin typeface="Calibri" charset="0"/>
                          <a:ea typeface="Droid Sans" charset="0"/>
                          <a:cs typeface="Droid Sans" charset="0"/>
                        </a:defRPr>
                      </a:lvl8pPr>
                      <a:lvl9pPr marL="3886200" indent="-228600" defTabSz="457200" fontAlgn="base">
                        <a:lnSpc>
                          <a:spcPct val="98000"/>
                        </a:lnSpc>
                        <a:spcBef>
                          <a:spcPct val="0"/>
                        </a:spcBef>
                        <a:spcAft>
                          <a:spcPts val="288"/>
                        </a:spcAft>
                        <a:buClr>
                          <a:srgbClr val="000000"/>
                        </a:buClr>
                        <a:buSzPct val="100000"/>
                        <a:buFont typeface="Times New Roman" pitchFamily="16" charset="0"/>
                        <a:tabLst>
                          <a:tab pos="215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rgbClr val="000000"/>
                          </a:solidFill>
                          <a:latin typeface="Calibri" charset="0"/>
                          <a:ea typeface="Droid Sans" charset="0"/>
                          <a:cs typeface="Droid Sans" charset="0"/>
                        </a:defRPr>
                      </a:lvl9pPr>
                    </a:lstStyle>
                    <a:p>
                      <a:pPr marL="339725" marR="0" lvl="0" indent="-339725" algn="l" defTabSz="457200" rtl="0" eaLnBrk="1" fontAlgn="base" latinLnBrk="0" hangingPunct="1">
                        <a:lnSpc>
                          <a:spcPct val="100000"/>
                        </a:lnSpc>
                        <a:spcBef>
                          <a:spcPts val="500"/>
                        </a:spcBef>
                        <a:spcAft>
                          <a:spcPct val="0"/>
                        </a:spcAft>
                        <a:buClr>
                          <a:srgbClr val="000000"/>
                        </a:buClr>
                        <a:buSzPct val="100000"/>
                        <a:buFont typeface="Arial" charset="0"/>
                        <a:buChar cha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pPr>
                      <a:r>
                        <a:rPr lang="en-US" altLang="en-US" sz="1400" kern="1200" dirty="0">
                          <a:solidFill>
                            <a:srgbClr val="000000"/>
                          </a:solidFill>
                          <a:latin typeface="Calibri" charset="0"/>
                          <a:ea typeface="Droid Sans" charset="0"/>
                          <a:cs typeface="Droid Sans" charset="0"/>
                        </a:rPr>
                        <a:t>amenity=cafe</a:t>
                      </a:r>
                    </a:p>
                    <a:p>
                      <a:pPr marL="339725" marR="0" lvl="0" indent="-339725" algn="l" defTabSz="457200" rtl="0" eaLnBrk="1" fontAlgn="base" latinLnBrk="0" hangingPunct="1">
                        <a:lnSpc>
                          <a:spcPct val="100000"/>
                        </a:lnSpc>
                        <a:spcBef>
                          <a:spcPts val="500"/>
                        </a:spcBef>
                        <a:spcAft>
                          <a:spcPct val="0"/>
                        </a:spcAft>
                        <a:buClr>
                          <a:srgbClr val="000000"/>
                        </a:buClr>
                        <a:buSzPct val="100000"/>
                        <a:buFont typeface="Arial" charset="0"/>
                        <a:buChar cha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pPr>
                      <a:r>
                        <a:rPr lang="en-US" altLang="en-US" sz="1400" kern="1200" dirty="0">
                          <a:solidFill>
                            <a:srgbClr val="000000"/>
                          </a:solidFill>
                          <a:latin typeface="Calibri" charset="0"/>
                          <a:ea typeface="Droid Sans" charset="0"/>
                          <a:cs typeface="Droid Sans" charset="0"/>
                        </a:rPr>
                        <a:t>amenity=</a:t>
                      </a:r>
                      <a:r>
                        <a:rPr lang="en-US" altLang="en-US" sz="1400" kern="1200" dirty="0" err="1">
                          <a:solidFill>
                            <a:srgbClr val="000000"/>
                          </a:solidFill>
                          <a:latin typeface="Calibri" charset="0"/>
                          <a:ea typeface="Droid Sans" charset="0"/>
                          <a:cs typeface="Droid Sans" charset="0"/>
                        </a:rPr>
                        <a:t>fast_food</a:t>
                      </a:r>
                      <a:endParaRPr lang="en-US" altLang="en-US" sz="1400" kern="1200" dirty="0">
                        <a:solidFill>
                          <a:srgbClr val="000000"/>
                        </a:solidFill>
                        <a:latin typeface="Calibri" charset="0"/>
                        <a:ea typeface="Droid Sans" charset="0"/>
                        <a:cs typeface="Droid Sans" charset="0"/>
                      </a:endParaRPr>
                    </a:p>
                    <a:p>
                      <a:pPr marL="339725" marR="0" lvl="0" indent="-339725" algn="l" defTabSz="457200" rtl="0" eaLnBrk="1" fontAlgn="base" latinLnBrk="0" hangingPunct="1">
                        <a:lnSpc>
                          <a:spcPct val="100000"/>
                        </a:lnSpc>
                        <a:spcBef>
                          <a:spcPts val="500"/>
                        </a:spcBef>
                        <a:spcAft>
                          <a:spcPct val="0"/>
                        </a:spcAft>
                        <a:buClr>
                          <a:srgbClr val="000000"/>
                        </a:buClr>
                        <a:buSzPct val="100000"/>
                        <a:buFont typeface="Arial" charset="0"/>
                        <a:buChar cha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pPr>
                      <a:r>
                        <a:rPr lang="en-US" altLang="en-US" sz="1400" kern="1200" dirty="0">
                          <a:solidFill>
                            <a:srgbClr val="000000"/>
                          </a:solidFill>
                          <a:latin typeface="Calibri" charset="0"/>
                          <a:ea typeface="Droid Sans" charset="0"/>
                          <a:cs typeface="Droid Sans" charset="0"/>
                        </a:rPr>
                        <a:t>cuisine=* - for describing the ethnicity or type of the food served.</a:t>
                      </a:r>
                    </a:p>
                    <a:p>
                      <a:pPr marL="339725" marR="0" lvl="0" indent="-339725" algn="l" defTabSz="457200" rtl="0" eaLnBrk="1" fontAlgn="base" latinLnBrk="0" hangingPunct="1">
                        <a:lnSpc>
                          <a:spcPct val="100000"/>
                        </a:lnSpc>
                        <a:spcBef>
                          <a:spcPts val="500"/>
                        </a:spcBef>
                        <a:spcAft>
                          <a:spcPct val="0"/>
                        </a:spcAft>
                        <a:buClr>
                          <a:srgbClr val="000000"/>
                        </a:buClr>
                        <a:buSzPct val="100000"/>
                        <a:buFont typeface="Arial" charset="0"/>
                        <a:buChar cha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pPr>
                      <a:r>
                        <a:rPr lang="en-US" altLang="en-US" sz="1400" kern="1200" dirty="0">
                          <a:solidFill>
                            <a:srgbClr val="000000"/>
                          </a:solidFill>
                          <a:latin typeface="Calibri" charset="0"/>
                          <a:ea typeface="Droid Sans" charset="0"/>
                          <a:cs typeface="Droid Sans" charset="0"/>
                        </a:rPr>
                        <a:t>diet=* - for describing dietary choices on offer such as vegetarian.</a:t>
                      </a:r>
                    </a:p>
                    <a:p>
                      <a:pPr marL="339725" marR="0" lvl="0" indent="-339725" algn="l" defTabSz="457200" rtl="0" eaLnBrk="1" fontAlgn="base" latinLnBrk="0" hangingPunct="1">
                        <a:lnSpc>
                          <a:spcPct val="100000"/>
                        </a:lnSpc>
                        <a:spcBef>
                          <a:spcPts val="500"/>
                        </a:spcBef>
                        <a:spcAft>
                          <a:spcPct val="0"/>
                        </a:spcAft>
                        <a:buClr>
                          <a:srgbClr val="000000"/>
                        </a:buClr>
                        <a:buSzPct val="100000"/>
                        <a:buFont typeface="Arial" charset="0"/>
                        <a:buChar cha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pPr>
                      <a:r>
                        <a:rPr lang="en-US" altLang="en-US" sz="1400" kern="1200" dirty="0">
                          <a:solidFill>
                            <a:srgbClr val="000000"/>
                          </a:solidFill>
                          <a:latin typeface="Calibri" charset="0"/>
                          <a:ea typeface="Droid Sans" charset="0"/>
                          <a:cs typeface="Droid Sans" charset="0"/>
                        </a:rPr>
                        <a:t>brewery=* - Brewery, which beer is sold.</a:t>
                      </a:r>
                    </a:p>
                    <a:p>
                      <a:pPr marL="339725" marR="0" lvl="0" indent="-339725" algn="l" defTabSz="457200" rtl="0" eaLnBrk="1" fontAlgn="base" latinLnBrk="0" hangingPunct="1">
                        <a:lnSpc>
                          <a:spcPct val="100000"/>
                        </a:lnSpc>
                        <a:spcBef>
                          <a:spcPts val="500"/>
                        </a:spcBef>
                        <a:spcAft>
                          <a:spcPct val="0"/>
                        </a:spcAft>
                        <a:buClr>
                          <a:srgbClr val="000000"/>
                        </a:buClr>
                        <a:buSzPct val="100000"/>
                        <a:buFont typeface="Arial" charset="0"/>
                        <a:buChar cha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pPr>
                      <a:r>
                        <a:rPr lang="en-US" altLang="en-US" sz="1400" kern="1200" dirty="0" err="1">
                          <a:solidFill>
                            <a:srgbClr val="000000"/>
                          </a:solidFill>
                          <a:latin typeface="Calibri" charset="0"/>
                          <a:ea typeface="Droid Sans" charset="0"/>
                          <a:cs typeface="Droid Sans" charset="0"/>
                        </a:rPr>
                        <a:t>opening_hours</a:t>
                      </a:r>
                      <a:r>
                        <a:rPr lang="en-US" altLang="en-US" sz="1400" kern="1200" dirty="0">
                          <a:solidFill>
                            <a:srgbClr val="000000"/>
                          </a:solidFill>
                          <a:latin typeface="Calibri" charset="0"/>
                          <a:ea typeface="Droid Sans" charset="0"/>
                          <a:cs typeface="Droid Sans" charset="0"/>
                        </a:rPr>
                        <a:t>=* - for describing the opening hours.</a:t>
                      </a:r>
                    </a:p>
                    <a:p>
                      <a:pPr marL="339725" marR="0" lvl="0" indent="-339725" algn="l" defTabSz="457200" rtl="0" eaLnBrk="1" fontAlgn="base" latinLnBrk="0" hangingPunct="1">
                        <a:lnSpc>
                          <a:spcPct val="100000"/>
                        </a:lnSpc>
                        <a:spcBef>
                          <a:spcPts val="500"/>
                        </a:spcBef>
                        <a:spcAft>
                          <a:spcPct val="0"/>
                        </a:spcAft>
                        <a:buClr>
                          <a:srgbClr val="000000"/>
                        </a:buClr>
                        <a:buSzPct val="100000"/>
                        <a:buFont typeface="Arial" charset="0"/>
                        <a:buChar cha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pPr>
                      <a:r>
                        <a:rPr lang="en-US" altLang="en-US" sz="1400" kern="1200" dirty="0">
                          <a:solidFill>
                            <a:srgbClr val="000000"/>
                          </a:solidFill>
                          <a:latin typeface="Calibri" charset="0"/>
                          <a:ea typeface="Droid Sans" charset="0"/>
                          <a:cs typeface="Droid Sans" charset="0"/>
                        </a:rPr>
                        <a:t>payment=* - for describing the payment methods accepted</a:t>
                      </a:r>
                    </a:p>
                  </a:txBody>
                  <a:tcPr marL="0" marR="0" marT="0" marB="0" anchor="ctr" horzOverflow="overflow">
                    <a:lnL w="720" cap="flat" cmpd="sng" algn="ctr">
                      <a:noFill/>
                      <a:prstDash val="solid"/>
                      <a:round/>
                      <a:headEnd type="none" w="med" len="med"/>
                      <a:tailEnd type="none" w="med" len="med"/>
                    </a:lnL>
                    <a:lnR w="720" cap="flat" cmpd="sng" algn="ctr">
                      <a:noFill/>
                      <a:prstDash val="solid"/>
                      <a:round/>
                      <a:headEnd type="none" w="med" len="med"/>
                      <a:tailEnd type="none" w="med" len="med"/>
                    </a:lnR>
                    <a:lnT w="720" cap="flat" cmpd="sng" algn="ctr">
                      <a:noFill/>
                      <a:prstDash val="solid"/>
                      <a:round/>
                      <a:headEnd type="none" w="med" len="med"/>
                      <a:tailEnd type="none" w="med" len="med"/>
                    </a:lnT>
                    <a:lnB w="720" cap="flat" cmpd="sng" algn="ctr">
                      <a:noFill/>
                      <a:prstDash val="solid"/>
                      <a:round/>
                      <a:headEnd type="none" w="med" len="med"/>
                      <a:tailEnd type="none" w="med" len="med"/>
                    </a:lnB>
                    <a:lnTlToBr>
                      <a:noFill/>
                    </a:lnTlToBr>
                    <a:lnBlToTr>
                      <a:noFill/>
                    </a:lnBlToTr>
                    <a:noFill/>
                  </a:tcPr>
                </a:tc>
                <a:tc>
                  <a:txBody>
                    <a:bodyPr/>
                    <a:lstStyle>
                      <a:lvl1pPr marL="215900" indent="-215900">
                        <a:lnSpc>
                          <a:spcPct val="98000"/>
                        </a:lnSpc>
                        <a:spcAft>
                          <a:spcPts val="1425"/>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sz="2800">
                          <a:solidFill>
                            <a:srgbClr val="000000"/>
                          </a:solidFill>
                          <a:latin typeface="Calibri" charset="0"/>
                          <a:ea typeface="Droid Sans" charset="0"/>
                          <a:cs typeface="Droid Sans" charset="0"/>
                        </a:defRPr>
                      </a:lvl1pPr>
                      <a:lvl2pPr>
                        <a:lnSpc>
                          <a:spcPct val="98000"/>
                        </a:lnSpc>
                        <a:spcAft>
                          <a:spcPts val="1138"/>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sz="2000">
                          <a:solidFill>
                            <a:srgbClr val="000000"/>
                          </a:solidFill>
                          <a:latin typeface="Calibri" charset="0"/>
                          <a:ea typeface="Droid Sans" charset="0"/>
                          <a:cs typeface="Droid Sans" charset="0"/>
                        </a:defRPr>
                      </a:lvl2pPr>
                      <a:lvl3pPr>
                        <a:lnSpc>
                          <a:spcPct val="98000"/>
                        </a:lnSpc>
                        <a:spcAft>
                          <a:spcPts val="85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rgbClr val="000000"/>
                          </a:solidFill>
                          <a:latin typeface="Calibri" charset="0"/>
                          <a:ea typeface="Droid Sans" charset="0"/>
                          <a:cs typeface="Droid Sans" charset="0"/>
                        </a:defRPr>
                      </a:lvl3pPr>
                      <a:lvl4pPr>
                        <a:lnSpc>
                          <a:spcPct val="98000"/>
                        </a:lnSpc>
                        <a:spcAft>
                          <a:spcPts val="575"/>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rgbClr val="000000"/>
                          </a:solidFill>
                          <a:latin typeface="Calibri" charset="0"/>
                          <a:ea typeface="Droid Sans" charset="0"/>
                          <a:cs typeface="Droid Sans" charset="0"/>
                        </a:defRPr>
                      </a:lvl4pPr>
                      <a:lvl5pPr>
                        <a:lnSpc>
                          <a:spcPct val="98000"/>
                        </a:lnSpc>
                        <a:spcAft>
                          <a:spcPts val="288"/>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rgbClr val="000000"/>
                          </a:solidFill>
                          <a:latin typeface="Calibri" charset="0"/>
                          <a:ea typeface="Droid Sans" charset="0"/>
                          <a:cs typeface="Droid Sans" charset="0"/>
                        </a:defRPr>
                      </a:lvl5pPr>
                      <a:lvl6pPr marL="2514600" indent="-228600" defTabSz="457200" fontAlgn="base">
                        <a:lnSpc>
                          <a:spcPct val="98000"/>
                        </a:lnSpc>
                        <a:spcBef>
                          <a:spcPct val="0"/>
                        </a:spcBef>
                        <a:spcAft>
                          <a:spcPts val="288"/>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rgbClr val="000000"/>
                          </a:solidFill>
                          <a:latin typeface="Calibri" charset="0"/>
                          <a:ea typeface="Droid Sans" charset="0"/>
                          <a:cs typeface="Droid Sans" charset="0"/>
                        </a:defRPr>
                      </a:lvl6pPr>
                      <a:lvl7pPr marL="2971800" indent="-228600" defTabSz="457200" fontAlgn="base">
                        <a:lnSpc>
                          <a:spcPct val="98000"/>
                        </a:lnSpc>
                        <a:spcBef>
                          <a:spcPct val="0"/>
                        </a:spcBef>
                        <a:spcAft>
                          <a:spcPts val="288"/>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rgbClr val="000000"/>
                          </a:solidFill>
                          <a:latin typeface="Calibri" charset="0"/>
                          <a:ea typeface="Droid Sans" charset="0"/>
                          <a:cs typeface="Droid Sans" charset="0"/>
                        </a:defRPr>
                      </a:lvl7pPr>
                      <a:lvl8pPr marL="3429000" indent="-228600" defTabSz="457200" fontAlgn="base">
                        <a:lnSpc>
                          <a:spcPct val="98000"/>
                        </a:lnSpc>
                        <a:spcBef>
                          <a:spcPct val="0"/>
                        </a:spcBef>
                        <a:spcAft>
                          <a:spcPts val="288"/>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rgbClr val="000000"/>
                          </a:solidFill>
                          <a:latin typeface="Calibri" charset="0"/>
                          <a:ea typeface="Droid Sans" charset="0"/>
                          <a:cs typeface="Droid Sans" charset="0"/>
                        </a:defRPr>
                      </a:lvl8pPr>
                      <a:lvl9pPr marL="3886200" indent="-228600" defTabSz="457200" fontAlgn="base">
                        <a:lnSpc>
                          <a:spcPct val="98000"/>
                        </a:lnSpc>
                        <a:spcBef>
                          <a:spcPct val="0"/>
                        </a:spcBef>
                        <a:spcAft>
                          <a:spcPts val="288"/>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rgbClr val="000000"/>
                          </a:solidFill>
                          <a:latin typeface="Calibri" charset="0"/>
                          <a:ea typeface="Droid Sans" charset="0"/>
                          <a:cs typeface="Droid Sans" charset="0"/>
                        </a:defRPr>
                      </a:lvl9pPr>
                    </a:lstStyle>
                    <a:p>
                      <a:pPr marL="339725" marR="0" lvl="0" indent="-339725" algn="l" defTabSz="457200" rtl="0" eaLnBrk="1" fontAlgn="base" latinLnBrk="0" hangingPunct="1">
                        <a:lnSpc>
                          <a:spcPct val="100000"/>
                        </a:lnSpc>
                        <a:spcBef>
                          <a:spcPts val="500"/>
                        </a:spcBef>
                        <a:spcAft>
                          <a:spcPct val="0"/>
                        </a:spcAft>
                        <a:buClr>
                          <a:srgbClr val="000000"/>
                        </a:buClr>
                        <a:buSzPct val="100000"/>
                        <a:buFont typeface="Arial" charset="0"/>
                        <a:buChar cha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pPr>
                      <a:r>
                        <a:rPr lang="en-US" altLang="en-US" sz="1400" kern="1200" dirty="0">
                          <a:solidFill>
                            <a:srgbClr val="000000"/>
                          </a:solidFill>
                          <a:latin typeface="Calibri" charset="0"/>
                          <a:ea typeface="Droid Sans" charset="0"/>
                          <a:cs typeface="Droid Sans" charset="0"/>
                        </a:rPr>
                        <a:t>website=* - for providing a link to a restaurant's website</a:t>
                      </a:r>
                    </a:p>
                    <a:p>
                      <a:pPr marL="339725" marR="0" lvl="0" indent="-339725" algn="l" defTabSz="457200" rtl="0" eaLnBrk="1" fontAlgn="base" latinLnBrk="0" hangingPunct="1">
                        <a:lnSpc>
                          <a:spcPct val="100000"/>
                        </a:lnSpc>
                        <a:spcBef>
                          <a:spcPts val="500"/>
                        </a:spcBef>
                        <a:spcAft>
                          <a:spcPct val="0"/>
                        </a:spcAft>
                        <a:buClr>
                          <a:srgbClr val="000000"/>
                        </a:buClr>
                        <a:buSzPct val="100000"/>
                        <a:buFont typeface="Arial" charset="0"/>
                        <a:buChar cha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pPr>
                      <a:r>
                        <a:rPr lang="en-US" altLang="en-US" sz="1400" kern="1200" dirty="0" err="1">
                          <a:solidFill>
                            <a:srgbClr val="000000"/>
                          </a:solidFill>
                          <a:latin typeface="Calibri" charset="0"/>
                          <a:ea typeface="Droid Sans" charset="0"/>
                          <a:cs typeface="Droid Sans" charset="0"/>
                        </a:rPr>
                        <a:t>contact:website</a:t>
                      </a:r>
                      <a:r>
                        <a:rPr lang="en-US" altLang="en-US" sz="1400" kern="1200" dirty="0">
                          <a:solidFill>
                            <a:srgbClr val="000000"/>
                          </a:solidFill>
                          <a:latin typeface="Calibri" charset="0"/>
                          <a:ea typeface="Droid Sans" charset="0"/>
                          <a:cs typeface="Droid Sans" charset="0"/>
                        </a:rPr>
                        <a:t>=* - another (less frequently used) way for providing a link to a restaurant's website.</a:t>
                      </a:r>
                    </a:p>
                    <a:p>
                      <a:pPr marL="339725" marR="0" lvl="0" indent="-339725" algn="l" defTabSz="457200" rtl="0" eaLnBrk="1" fontAlgn="base" latinLnBrk="0" hangingPunct="1">
                        <a:lnSpc>
                          <a:spcPct val="100000"/>
                        </a:lnSpc>
                        <a:spcBef>
                          <a:spcPts val="500"/>
                        </a:spcBef>
                        <a:spcAft>
                          <a:spcPct val="0"/>
                        </a:spcAft>
                        <a:buClr>
                          <a:srgbClr val="000000"/>
                        </a:buClr>
                        <a:buSzPct val="100000"/>
                        <a:buFont typeface="Arial" charset="0"/>
                        <a:buChar cha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pPr>
                      <a:r>
                        <a:rPr lang="en-US" altLang="en-US" sz="1400" kern="1200" dirty="0">
                          <a:solidFill>
                            <a:srgbClr val="000000"/>
                          </a:solidFill>
                          <a:latin typeface="Calibri" charset="0"/>
                          <a:ea typeface="Droid Sans" charset="0"/>
                          <a:cs typeface="Droid Sans" charset="0"/>
                        </a:rPr>
                        <a:t>wheelchair=yes/no/limited - To indicate if the location is accessible with a wheelchair.</a:t>
                      </a:r>
                    </a:p>
                    <a:p>
                      <a:pPr marL="339725" marR="0" lvl="0" indent="-339725" algn="l" defTabSz="457200" rtl="0" eaLnBrk="1" fontAlgn="base" latinLnBrk="0" hangingPunct="1">
                        <a:lnSpc>
                          <a:spcPct val="100000"/>
                        </a:lnSpc>
                        <a:spcBef>
                          <a:spcPts val="500"/>
                        </a:spcBef>
                        <a:spcAft>
                          <a:spcPct val="0"/>
                        </a:spcAft>
                        <a:buClr>
                          <a:srgbClr val="000000"/>
                        </a:buClr>
                        <a:buSzPct val="100000"/>
                        <a:buFont typeface="Arial" charset="0"/>
                        <a:buChar cha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pPr>
                      <a:r>
                        <a:rPr lang="en-US" altLang="en-US" sz="1400" kern="1200" dirty="0" err="1">
                          <a:solidFill>
                            <a:srgbClr val="000000"/>
                          </a:solidFill>
                          <a:latin typeface="Calibri" charset="0"/>
                          <a:ea typeface="Droid Sans" charset="0"/>
                          <a:cs typeface="Droid Sans" charset="0"/>
                        </a:rPr>
                        <a:t>drive_in</a:t>
                      </a:r>
                      <a:r>
                        <a:rPr lang="en-US" altLang="en-US" sz="1400" kern="1200" dirty="0">
                          <a:solidFill>
                            <a:srgbClr val="000000"/>
                          </a:solidFill>
                          <a:latin typeface="Calibri" charset="0"/>
                          <a:ea typeface="Droid Sans" charset="0"/>
                          <a:cs typeface="Droid Sans" charset="0"/>
                        </a:rPr>
                        <a:t>=yes/no - To indicate if a restaurant offers drive-in service. See Drive-in for more information.</a:t>
                      </a:r>
                    </a:p>
                    <a:p>
                      <a:pPr marL="339725" marR="0" lvl="0" indent="-339725" algn="l" defTabSz="457200" rtl="0" eaLnBrk="1" fontAlgn="base" latinLnBrk="0" hangingPunct="1">
                        <a:lnSpc>
                          <a:spcPct val="100000"/>
                        </a:lnSpc>
                        <a:spcBef>
                          <a:spcPts val="500"/>
                        </a:spcBef>
                        <a:spcAft>
                          <a:spcPct val="0"/>
                        </a:spcAft>
                        <a:buClr>
                          <a:srgbClr val="000000"/>
                        </a:buClr>
                        <a:buSzPct val="100000"/>
                        <a:buFont typeface="Arial" charset="0"/>
                        <a:buChar cha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pPr>
                      <a:r>
                        <a:rPr lang="en-US" altLang="en-US" sz="1400" kern="1200" dirty="0">
                          <a:solidFill>
                            <a:srgbClr val="000000"/>
                          </a:solidFill>
                          <a:latin typeface="Calibri" charset="0"/>
                          <a:ea typeface="Droid Sans" charset="0"/>
                          <a:cs typeface="Droid Sans" charset="0"/>
                        </a:rPr>
                        <a:t>takeaway=* - yes/no/only/seasonal. Does the amenity offer anything to take away.</a:t>
                      </a:r>
                      <a:br>
                        <a:rPr lang="en-US" altLang="en-US" sz="1400" kern="1200" dirty="0">
                          <a:solidFill>
                            <a:srgbClr val="000000"/>
                          </a:solidFill>
                          <a:latin typeface="Calibri" charset="0"/>
                          <a:ea typeface="Droid Sans" charset="0"/>
                          <a:cs typeface="Droid Sans" charset="0"/>
                        </a:rPr>
                      </a:br>
                      <a:endParaRPr lang="en-US" altLang="en-US" sz="1400" kern="1200" dirty="0">
                        <a:solidFill>
                          <a:srgbClr val="000000"/>
                        </a:solidFill>
                        <a:latin typeface="Calibri" charset="0"/>
                        <a:ea typeface="Droid Sans" charset="0"/>
                        <a:cs typeface="Droid Sans" charset="0"/>
                      </a:endParaRPr>
                    </a:p>
                  </a:txBody>
                  <a:tcPr marL="0" marR="0" marT="0" marB="0" anchor="ctr" horzOverflow="overflow">
                    <a:lnL w="720" cap="flat" cmpd="sng" algn="ctr">
                      <a:noFill/>
                      <a:prstDash val="solid"/>
                      <a:round/>
                      <a:headEnd type="none" w="med" len="med"/>
                      <a:tailEnd type="none" w="med" len="med"/>
                    </a:lnL>
                    <a:lnR w="720" cap="flat" cmpd="sng" algn="ctr">
                      <a:noFill/>
                      <a:prstDash val="solid"/>
                      <a:round/>
                      <a:headEnd type="none" w="med" len="med"/>
                      <a:tailEnd type="none" w="med" len="med"/>
                    </a:lnR>
                    <a:lnT w="720" cap="flat" cmpd="sng" algn="ctr">
                      <a:noFill/>
                      <a:prstDash val="solid"/>
                      <a:round/>
                      <a:headEnd type="none" w="med" len="med"/>
                      <a:tailEnd type="none" w="med" len="med"/>
                    </a:lnT>
                    <a:lnB w="72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4517" name="AutoShape 11">
            <a:extLst>
              <a:ext uri="{FF2B5EF4-FFF2-40B4-BE49-F238E27FC236}">
                <a16:creationId xmlns:a16="http://schemas.microsoft.com/office/drawing/2014/main" id="{D524B3CE-80B3-46C9-ABF2-8EF681417CB2}"/>
              </a:ext>
            </a:extLst>
          </p:cNvPr>
          <p:cNvSpPr>
            <a:spLocks noChangeArrowheads="1"/>
          </p:cNvSpPr>
          <p:nvPr/>
        </p:nvSpPr>
        <p:spPr bwMode="auto">
          <a:xfrm>
            <a:off x="1524000" y="0"/>
            <a:ext cx="9144000" cy="457200"/>
          </a:xfrm>
          <a:custGeom>
            <a:avLst/>
            <a:gdLst>
              <a:gd name="T0" fmla="*/ 9144000 w 9144000"/>
              <a:gd name="T1" fmla="*/ 228600 h 457200"/>
              <a:gd name="T2" fmla="*/ 4572000 w 9144000"/>
              <a:gd name="T3" fmla="*/ 457200 h 457200"/>
              <a:gd name="T4" fmla="*/ 0 w 9144000"/>
              <a:gd name="T5" fmla="*/ 228600 h 457200"/>
              <a:gd name="T6" fmla="*/ 4572000 w 9144000"/>
              <a:gd name="T7" fmla="*/ 0 h 457200"/>
              <a:gd name="T8" fmla="*/ 0 60000 65536"/>
              <a:gd name="T9" fmla="*/ 5898240 60000 65536"/>
              <a:gd name="T10" fmla="*/ 11796480 60000 65536"/>
              <a:gd name="T11" fmla="*/ 17694720 60000 65536"/>
              <a:gd name="T12" fmla="*/ 0 w 9144000"/>
              <a:gd name="T13" fmla="*/ 0 h 457200"/>
              <a:gd name="T14" fmla="*/ 9144000 w 9144000"/>
              <a:gd name="T15" fmla="*/ 457200 h 457200"/>
            </a:gdLst>
            <a:ahLst/>
            <a:cxnLst>
              <a:cxn ang="T8">
                <a:pos x="T0" y="T1"/>
              </a:cxn>
              <a:cxn ang="T9">
                <a:pos x="T2" y="T3"/>
              </a:cxn>
              <a:cxn ang="T10">
                <a:pos x="T4" y="T5"/>
              </a:cxn>
              <a:cxn ang="T11">
                <a:pos x="T6" y="T7"/>
              </a:cxn>
            </a:cxnLst>
            <a:rect l="T12" t="T13" r="T14" b="T15"/>
            <a:pathLst>
              <a:path w="9144000" h="457200">
                <a:moveTo>
                  <a:pt x="0" y="0"/>
                </a:moveTo>
                <a:lnTo>
                  <a:pt x="25400" y="0"/>
                </a:lnTo>
                <a:lnTo>
                  <a:pt x="25400" y="1270"/>
                </a:lnTo>
                <a:lnTo>
                  <a:pt x="0" y="127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4518" name="Rectangle 12">
            <a:extLst>
              <a:ext uri="{FF2B5EF4-FFF2-40B4-BE49-F238E27FC236}">
                <a16:creationId xmlns:a16="http://schemas.microsoft.com/office/drawing/2014/main" id="{8DBDFA66-0DBA-4905-8578-6ECF2B51F090}"/>
              </a:ext>
            </a:extLst>
          </p:cNvPr>
          <p:cNvSpPr>
            <a:spLocks noGrp="1" noChangeArrowheads="1"/>
          </p:cNvSpPr>
          <p:nvPr>
            <p:ph type="title" idx="4294967295"/>
          </p:nvPr>
        </p:nvSpPr>
        <p:spPr>
          <a:xfrm>
            <a:off x="1981200" y="274638"/>
            <a:ext cx="8229600" cy="1143000"/>
          </a:xfrm>
        </p:spPr>
        <p:txBody>
          <a:bodyPr/>
          <a:lstStyle/>
          <a:p>
            <a:pPr algn="ct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altLang="en-US">
                <a:solidFill>
                  <a:srgbClr val="101E8E"/>
                </a:solidFill>
              </a:rPr>
              <a:t>How you tag is up to you…</a:t>
            </a:r>
          </a:p>
        </p:txBody>
      </p:sp>
      <p:sp>
        <p:nvSpPr>
          <p:cNvPr id="64525" name="Text Box 13">
            <a:extLst>
              <a:ext uri="{FF2B5EF4-FFF2-40B4-BE49-F238E27FC236}">
                <a16:creationId xmlns:a16="http://schemas.microsoft.com/office/drawing/2014/main" id="{0B3016F5-016B-437B-8880-5741D1606CC0}"/>
              </a:ext>
            </a:extLst>
          </p:cNvPr>
          <p:cNvSpPr txBox="1">
            <a:spLocks noChangeArrowheads="1"/>
          </p:cNvSpPr>
          <p:nvPr/>
        </p:nvSpPr>
        <p:spPr bwMode="auto">
          <a:xfrm>
            <a:off x="1981200" y="1066800"/>
            <a:ext cx="8229600" cy="2262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39725" indent="-339725">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1pPr>
            <a:lvl2pP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2pPr>
            <a:lvl3pP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3pPr>
            <a:lvl4pP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4pPr>
            <a:lvl5pP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5pPr>
            <a:lvl6pPr marL="2514600" indent="-228600" defTabSz="457200" fontAlgn="base" hangingPunct="0">
              <a:lnSpc>
                <a:spcPct val="94000"/>
              </a:lnSpc>
              <a:spcBef>
                <a:spcPct val="0"/>
              </a:spcBef>
              <a:spcAft>
                <a:spcPct val="0"/>
              </a:spcAft>
              <a:buClr>
                <a:srgbClr val="000000"/>
              </a:buClr>
              <a:buSzPct val="100000"/>
              <a:buFont typeface="Times New Roman" pitchFamily="16" charset="0"/>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6pPr>
            <a:lvl7pPr marL="2971800" indent="-228600" defTabSz="457200" fontAlgn="base" hangingPunct="0">
              <a:lnSpc>
                <a:spcPct val="94000"/>
              </a:lnSpc>
              <a:spcBef>
                <a:spcPct val="0"/>
              </a:spcBef>
              <a:spcAft>
                <a:spcPct val="0"/>
              </a:spcAft>
              <a:buClr>
                <a:srgbClr val="000000"/>
              </a:buClr>
              <a:buSzPct val="100000"/>
              <a:buFont typeface="Times New Roman" pitchFamily="16" charset="0"/>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7pPr>
            <a:lvl8pPr marL="3429000" indent="-228600" defTabSz="457200" fontAlgn="base" hangingPunct="0">
              <a:lnSpc>
                <a:spcPct val="94000"/>
              </a:lnSpc>
              <a:spcBef>
                <a:spcPct val="0"/>
              </a:spcBef>
              <a:spcAft>
                <a:spcPct val="0"/>
              </a:spcAft>
              <a:buClr>
                <a:srgbClr val="000000"/>
              </a:buClr>
              <a:buSzPct val="100000"/>
              <a:buFont typeface="Times New Roman" pitchFamily="16" charset="0"/>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8pPr>
            <a:lvl9pPr marL="3886200" indent="-228600" defTabSz="457200" fontAlgn="base" hangingPunct="0">
              <a:lnSpc>
                <a:spcPct val="94000"/>
              </a:lnSpc>
              <a:spcBef>
                <a:spcPct val="0"/>
              </a:spcBef>
              <a:spcAft>
                <a:spcPct val="0"/>
              </a:spcAft>
              <a:buClr>
                <a:srgbClr val="000000"/>
              </a:buClr>
              <a:buSzPct val="100000"/>
              <a:buFont typeface="Times New Roman" pitchFamily="16" charset="0"/>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9pPr>
          </a:lstStyle>
          <a:p>
            <a:pPr marL="342900" indent="-341313">
              <a:spcBef>
                <a:spcPts val="700"/>
              </a:spcBef>
              <a:defRPr/>
            </a:pPr>
            <a:r>
              <a:rPr lang="en-US" altLang="en-US" sz="2400" b="1" dirty="0">
                <a:latin typeface="Calibri" charset="0"/>
              </a:rPr>
              <a:t>…mostly</a:t>
            </a:r>
          </a:p>
          <a:p>
            <a:pPr>
              <a:spcBef>
                <a:spcPts val="500"/>
              </a:spcBef>
              <a:buFont typeface="Arial" charset="0"/>
              <a:buChar char="•"/>
              <a:defRPr/>
            </a:pPr>
            <a:r>
              <a:rPr lang="en-US" altLang="en-US" sz="2400" dirty="0">
                <a:latin typeface="Calibri" charset="0"/>
              </a:rPr>
              <a:t>You can be as detailed as you want</a:t>
            </a:r>
          </a:p>
          <a:p>
            <a:pPr>
              <a:spcBef>
                <a:spcPts val="500"/>
              </a:spcBef>
              <a:buFont typeface="Arial" charset="0"/>
              <a:buChar char="•"/>
              <a:defRPr/>
            </a:pPr>
            <a:r>
              <a:rPr lang="en-US" altLang="en-US" sz="2400" dirty="0">
                <a:latin typeface="Calibri" charset="0"/>
              </a:rPr>
              <a:t>You can be as generic as you want</a:t>
            </a:r>
          </a:p>
          <a:p>
            <a:pPr>
              <a:spcBef>
                <a:spcPts val="500"/>
              </a:spcBef>
              <a:buFont typeface="Arial" charset="0"/>
              <a:buChar char="•"/>
              <a:defRPr/>
            </a:pPr>
            <a:r>
              <a:rPr lang="en-US" altLang="en-US" sz="2400" dirty="0">
                <a:latin typeface="Calibri" charset="0"/>
              </a:rPr>
              <a:t>Something is better than nothing</a:t>
            </a:r>
          </a:p>
          <a:p>
            <a:pPr marL="342900" indent="-341313">
              <a:spcBef>
                <a:spcPts val="450"/>
              </a:spcBef>
              <a:defRPr/>
            </a:pPr>
            <a:r>
              <a:rPr lang="en-US" altLang="en-US" sz="2400" dirty="0">
                <a:latin typeface="Calibri" charset="0"/>
              </a:rPr>
              <a:t>Example:</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2590E-7E47-4B78-94DD-32F4CCC4CE1D}"/>
              </a:ext>
            </a:extLst>
          </p:cNvPr>
          <p:cNvSpPr>
            <a:spLocks noGrp="1"/>
          </p:cNvSpPr>
          <p:nvPr>
            <p:ph type="title"/>
          </p:nvPr>
        </p:nvSpPr>
        <p:spPr/>
        <p:txBody>
          <a:bodyPr/>
          <a:lstStyle/>
          <a:p>
            <a:r>
              <a:rPr lang="en-US" dirty="0"/>
              <a:t>Tags</a:t>
            </a:r>
          </a:p>
        </p:txBody>
      </p:sp>
      <p:sp>
        <p:nvSpPr>
          <p:cNvPr id="3" name="Content Placeholder 2">
            <a:extLst>
              <a:ext uri="{FF2B5EF4-FFF2-40B4-BE49-F238E27FC236}">
                <a16:creationId xmlns:a16="http://schemas.microsoft.com/office/drawing/2014/main" id="{C890C661-40AA-48D3-85C4-58891E6A11C1}"/>
              </a:ext>
            </a:extLst>
          </p:cNvPr>
          <p:cNvSpPr>
            <a:spLocks noGrp="1"/>
          </p:cNvSpPr>
          <p:nvPr>
            <p:ph idx="1"/>
          </p:nvPr>
        </p:nvSpPr>
        <p:spPr/>
        <p:txBody>
          <a:bodyPr/>
          <a:lstStyle/>
          <a:p>
            <a:r>
              <a:rPr lang="en-US" dirty="0"/>
              <a:t>Research tags for an interesting idea</a:t>
            </a:r>
          </a:p>
          <a:p>
            <a:r>
              <a:rPr lang="en-US" dirty="0"/>
              <a:t>Investigate tags for items</a:t>
            </a:r>
          </a:p>
          <a:p>
            <a:r>
              <a:rPr lang="en-US">
                <a:hlinkClick r:id="rId3"/>
              </a:rPr>
              <a:t>https</a:t>
            </a:r>
            <a:r>
              <a:rPr lang="en-US" dirty="0">
                <a:hlinkClick r:id="rId3"/>
              </a:rPr>
              <a:t>://taginfo.openstreetmap.org/tags</a:t>
            </a:r>
            <a:endParaRPr lang="en-US" dirty="0"/>
          </a:p>
          <a:p>
            <a:endParaRPr lang="en-US" dirty="0"/>
          </a:p>
        </p:txBody>
      </p:sp>
      <p:sp>
        <p:nvSpPr>
          <p:cNvPr id="4" name="TextBox 3">
            <a:extLst>
              <a:ext uri="{FF2B5EF4-FFF2-40B4-BE49-F238E27FC236}">
                <a16:creationId xmlns:a16="http://schemas.microsoft.com/office/drawing/2014/main" id="{D36C3F33-DA1A-4101-9B41-88731EE3AA38}"/>
              </a:ext>
            </a:extLst>
          </p:cNvPr>
          <p:cNvSpPr txBox="1"/>
          <p:nvPr/>
        </p:nvSpPr>
        <p:spPr>
          <a:xfrm>
            <a:off x="890351" y="1091009"/>
            <a:ext cx="465192" cy="3539430"/>
          </a:xfrm>
          <a:prstGeom prst="rect">
            <a:avLst/>
          </a:prstGeom>
          <a:noFill/>
        </p:spPr>
        <p:txBody>
          <a:bodyPr wrap="none" rtlCol="0">
            <a:spAutoFit/>
          </a:bodyPr>
          <a:lstStyle/>
          <a:p>
            <a:pPr algn="ctr"/>
            <a:r>
              <a:rPr lang="en-US" sz="2800" b="1" dirty="0">
                <a:solidFill>
                  <a:srgbClr val="FF0000"/>
                </a:solidFill>
              </a:rPr>
              <a:t>A</a:t>
            </a:r>
          </a:p>
          <a:p>
            <a:pPr algn="ctr"/>
            <a:r>
              <a:rPr lang="en-US" sz="2800" b="1" dirty="0">
                <a:solidFill>
                  <a:srgbClr val="FF0000"/>
                </a:solidFill>
              </a:rPr>
              <a:t>C</a:t>
            </a:r>
          </a:p>
          <a:p>
            <a:pPr algn="ctr"/>
            <a:r>
              <a:rPr lang="en-US" sz="2800" b="1" dirty="0">
                <a:solidFill>
                  <a:srgbClr val="FF0000"/>
                </a:solidFill>
              </a:rPr>
              <a:t>T</a:t>
            </a:r>
          </a:p>
          <a:p>
            <a:pPr algn="ctr"/>
            <a:r>
              <a:rPr lang="en-US" sz="2800" b="1" dirty="0">
                <a:solidFill>
                  <a:srgbClr val="FF0000"/>
                </a:solidFill>
              </a:rPr>
              <a:t>I</a:t>
            </a:r>
          </a:p>
          <a:p>
            <a:pPr algn="ctr"/>
            <a:r>
              <a:rPr lang="en-US" sz="2800" b="1" dirty="0">
                <a:solidFill>
                  <a:srgbClr val="FF0000"/>
                </a:solidFill>
              </a:rPr>
              <a:t>V</a:t>
            </a:r>
          </a:p>
          <a:p>
            <a:pPr algn="ctr"/>
            <a:r>
              <a:rPr lang="en-US" sz="2800" b="1" dirty="0">
                <a:solidFill>
                  <a:srgbClr val="FF0000"/>
                </a:solidFill>
              </a:rPr>
              <a:t>I</a:t>
            </a:r>
          </a:p>
          <a:p>
            <a:pPr algn="ctr"/>
            <a:r>
              <a:rPr lang="en-US" sz="2800" b="1" dirty="0">
                <a:solidFill>
                  <a:srgbClr val="FF0000"/>
                </a:solidFill>
              </a:rPr>
              <a:t>T</a:t>
            </a:r>
          </a:p>
          <a:p>
            <a:pPr algn="ctr"/>
            <a:r>
              <a:rPr lang="en-US" sz="2800" b="1" dirty="0">
                <a:solidFill>
                  <a:srgbClr val="FF0000"/>
                </a:solidFill>
              </a:rPr>
              <a:t>Y</a:t>
            </a:r>
          </a:p>
        </p:txBody>
      </p:sp>
    </p:spTree>
    <p:extLst>
      <p:ext uri="{BB962C8B-B14F-4D97-AF65-F5344CB8AC3E}">
        <p14:creationId xmlns:p14="http://schemas.microsoft.com/office/powerpoint/2010/main" val="16583401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FB639-C253-42F5-9D98-17C6F8FA722E}"/>
              </a:ext>
            </a:extLst>
          </p:cNvPr>
          <p:cNvSpPr>
            <a:spLocks noGrp="1"/>
          </p:cNvSpPr>
          <p:nvPr>
            <p:ph type="title"/>
          </p:nvPr>
        </p:nvSpPr>
        <p:spPr/>
        <p:txBody>
          <a:bodyPr>
            <a:normAutofit fontScale="90000"/>
          </a:bodyPr>
          <a:lstStyle/>
          <a:p>
            <a:r>
              <a:rPr lang="en-US" b="1" dirty="0">
                <a:solidFill>
                  <a:schemeClr val="accent3">
                    <a:lumMod val="75000"/>
                  </a:schemeClr>
                </a:solidFill>
                <a:latin typeface="Calibri" panose="020F0502020204030204" pitchFamily="34" charset="0"/>
                <a:cs typeface="Calibri" panose="020F0502020204030204" pitchFamily="34" charset="0"/>
              </a:rPr>
              <a:t>Editing</a:t>
            </a:r>
            <a:br>
              <a:rPr lang="en-US" b="1" dirty="0">
                <a:solidFill>
                  <a:schemeClr val="accent3">
                    <a:lumMod val="75000"/>
                  </a:schemeClr>
                </a:solidFill>
                <a:latin typeface="Calibri" panose="020F0502020204030204" pitchFamily="34" charset="0"/>
                <a:cs typeface="Calibri" panose="020F0502020204030204" pitchFamily="34" charset="0"/>
              </a:rPr>
            </a:br>
            <a:r>
              <a:rPr lang="en-US" sz="2700" b="1" dirty="0">
                <a:solidFill>
                  <a:schemeClr val="accent3">
                    <a:lumMod val="75000"/>
                  </a:schemeClr>
                </a:solidFill>
                <a:latin typeface="Calibri" panose="020F0502020204030204" pitchFamily="34" charset="0"/>
                <a:cs typeface="Calibri" panose="020F0502020204030204" pitchFamily="34" charset="0"/>
              </a:rPr>
              <a:t>Putting your hard earned GIS skills to practice</a:t>
            </a:r>
            <a:br>
              <a:rPr lang="en-US" b="1" dirty="0">
                <a:solidFill>
                  <a:schemeClr val="accent3">
                    <a:lumMod val="75000"/>
                  </a:schemeClr>
                </a:solidFill>
                <a:latin typeface="Calibri" panose="020F0502020204030204" pitchFamily="34" charset="0"/>
                <a:cs typeface="Calibri" panose="020F0502020204030204" pitchFamily="34" charset="0"/>
              </a:rPr>
            </a:br>
            <a:endParaRPr lang="en-US" b="1" dirty="0">
              <a:solidFill>
                <a:schemeClr val="accent3">
                  <a:lumMod val="75000"/>
                </a:schemeClr>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E7ADD304-5871-4ED2-8A91-E8424285DEBC}"/>
              </a:ext>
            </a:extLst>
          </p:cNvPr>
          <p:cNvPicPr>
            <a:picLocks noChangeAspect="1"/>
          </p:cNvPicPr>
          <p:nvPr/>
        </p:nvPicPr>
        <p:blipFill>
          <a:blip r:embed="rId3"/>
          <a:stretch>
            <a:fillRect/>
          </a:stretch>
        </p:blipFill>
        <p:spPr>
          <a:xfrm>
            <a:off x="8394282" y="2232102"/>
            <a:ext cx="2309562" cy="3070359"/>
          </a:xfrm>
          <a:prstGeom prst="rect">
            <a:avLst/>
          </a:prstGeom>
        </p:spPr>
      </p:pic>
      <p:sp>
        <p:nvSpPr>
          <p:cNvPr id="7" name="TextBox 6">
            <a:extLst>
              <a:ext uri="{FF2B5EF4-FFF2-40B4-BE49-F238E27FC236}">
                <a16:creationId xmlns:a16="http://schemas.microsoft.com/office/drawing/2014/main" id="{2179A61A-D4B8-45E4-BE6D-6C2B087D277E}"/>
              </a:ext>
            </a:extLst>
          </p:cNvPr>
          <p:cNvSpPr txBox="1"/>
          <p:nvPr/>
        </p:nvSpPr>
        <p:spPr>
          <a:xfrm>
            <a:off x="3040229" y="4897034"/>
            <a:ext cx="5354053" cy="369332"/>
          </a:xfrm>
          <a:prstGeom prst="rect">
            <a:avLst/>
          </a:prstGeom>
          <a:noFill/>
        </p:spPr>
        <p:txBody>
          <a:bodyPr wrap="square" rtlCol="0">
            <a:spAutoFit/>
          </a:bodyPr>
          <a:lstStyle/>
          <a:p>
            <a:r>
              <a:rPr lang="en-US" dirty="0">
                <a:hlinkClick r:id="rId4"/>
              </a:rPr>
              <a:t>https://wiki.openstreetmap.org/wiki/Editors</a:t>
            </a:r>
            <a:endParaRPr lang="en-US" dirty="0"/>
          </a:p>
        </p:txBody>
      </p:sp>
    </p:spTree>
    <p:extLst>
      <p:ext uri="{BB962C8B-B14F-4D97-AF65-F5344CB8AC3E}">
        <p14:creationId xmlns:p14="http://schemas.microsoft.com/office/powerpoint/2010/main" val="14167358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02B6F-4640-4AAB-874C-6E67F29C3F3B}"/>
              </a:ext>
            </a:extLst>
          </p:cNvPr>
          <p:cNvSpPr>
            <a:spLocks noGrp="1"/>
          </p:cNvSpPr>
          <p:nvPr>
            <p:ph type="title"/>
          </p:nvPr>
        </p:nvSpPr>
        <p:spPr>
          <a:xfrm>
            <a:off x="2039473" y="411775"/>
            <a:ext cx="8911687" cy="1280890"/>
          </a:xfrm>
        </p:spPr>
        <p:txBody>
          <a:bodyPr/>
          <a:lstStyle/>
          <a:p>
            <a:r>
              <a:rPr lang="en-US" dirty="0"/>
              <a:t>Editors</a:t>
            </a:r>
          </a:p>
        </p:txBody>
      </p:sp>
      <p:sp>
        <p:nvSpPr>
          <p:cNvPr id="3" name="Content Placeholder 2">
            <a:extLst>
              <a:ext uri="{FF2B5EF4-FFF2-40B4-BE49-F238E27FC236}">
                <a16:creationId xmlns:a16="http://schemas.microsoft.com/office/drawing/2014/main" id="{4C956207-A8C2-43CF-8E26-831B337FA755}"/>
              </a:ext>
            </a:extLst>
          </p:cNvPr>
          <p:cNvSpPr>
            <a:spLocks noGrp="1"/>
          </p:cNvSpPr>
          <p:nvPr>
            <p:ph idx="1"/>
          </p:nvPr>
        </p:nvSpPr>
        <p:spPr>
          <a:xfrm>
            <a:off x="1766120" y="1413848"/>
            <a:ext cx="8915400" cy="3777622"/>
          </a:xfrm>
        </p:spPr>
        <p:txBody>
          <a:bodyPr/>
          <a:lstStyle/>
          <a:p>
            <a:r>
              <a:rPr lang="en-US" dirty="0" err="1"/>
              <a:t>iD</a:t>
            </a:r>
            <a:r>
              <a:rPr lang="en-US" dirty="0"/>
              <a:t> – in-browser editor – my preferred</a:t>
            </a:r>
          </a:p>
          <a:p>
            <a:r>
              <a:rPr lang="en-US" dirty="0"/>
              <a:t>Potlach 2 (in-browser editor)</a:t>
            </a:r>
          </a:p>
          <a:p>
            <a:r>
              <a:rPr lang="en-US" dirty="0"/>
              <a:t>Remote – JOSM or </a:t>
            </a:r>
            <a:r>
              <a:rPr lang="en-US" dirty="0" err="1"/>
              <a:t>Merkaartor</a:t>
            </a:r>
            <a:endParaRPr lang="en-US" dirty="0"/>
          </a:p>
          <a:p>
            <a:endParaRPr lang="en-US" dirty="0"/>
          </a:p>
        </p:txBody>
      </p:sp>
      <p:pic>
        <p:nvPicPr>
          <p:cNvPr id="4" name="Picture 3">
            <a:extLst>
              <a:ext uri="{FF2B5EF4-FFF2-40B4-BE49-F238E27FC236}">
                <a16:creationId xmlns:a16="http://schemas.microsoft.com/office/drawing/2014/main" id="{EE193B8E-758B-464B-8F2C-7F1E59BFE81E}"/>
              </a:ext>
            </a:extLst>
          </p:cNvPr>
          <p:cNvPicPr>
            <a:picLocks noChangeAspect="1"/>
          </p:cNvPicPr>
          <p:nvPr/>
        </p:nvPicPr>
        <p:blipFill>
          <a:blip r:embed="rId3"/>
          <a:stretch>
            <a:fillRect/>
          </a:stretch>
        </p:blipFill>
        <p:spPr>
          <a:xfrm>
            <a:off x="5195637" y="3004915"/>
            <a:ext cx="6781800" cy="3228975"/>
          </a:xfrm>
          <a:prstGeom prst="rect">
            <a:avLst/>
          </a:prstGeom>
        </p:spPr>
      </p:pic>
      <p:sp>
        <p:nvSpPr>
          <p:cNvPr id="5" name="Title 1">
            <a:extLst>
              <a:ext uri="{FF2B5EF4-FFF2-40B4-BE49-F238E27FC236}">
                <a16:creationId xmlns:a16="http://schemas.microsoft.com/office/drawing/2014/main" id="{BE800705-E6B6-4981-83AD-1C29B4F0220C}"/>
              </a:ext>
            </a:extLst>
          </p:cNvPr>
          <p:cNvSpPr txBox="1">
            <a:spLocks/>
          </p:cNvSpPr>
          <p:nvPr/>
        </p:nvSpPr>
        <p:spPr>
          <a:xfrm>
            <a:off x="8586537" y="2567836"/>
            <a:ext cx="3366386" cy="437079"/>
          </a:xfrm>
          <a:prstGeom prst="rect">
            <a:avLst/>
          </a:prstGeom>
        </p:spPr>
        <p:txBody>
          <a:bodyPr vert="horz" lIns="91440" tIns="45720" rIns="91440" bIns="45720" rtlCol="0" anchor="t">
            <a:normAutofit fontScale="77500" lnSpcReduction="20000"/>
          </a:bodyPr>
          <a:lstStyle>
            <a:lvl1pPr algn="l" defTabSz="457200" rtl="0" eaLnBrk="1" latinLnBrk="0" hangingPunct="1">
              <a:spcBef>
                <a:spcPct val="0"/>
              </a:spcBef>
              <a:buNone/>
              <a:defRPr sz="36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Remember These</a:t>
            </a:r>
          </a:p>
        </p:txBody>
      </p:sp>
    </p:spTree>
    <p:extLst>
      <p:ext uri="{BB962C8B-B14F-4D97-AF65-F5344CB8AC3E}">
        <p14:creationId xmlns:p14="http://schemas.microsoft.com/office/powerpoint/2010/main" val="9929250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7F89D-4477-484A-8890-06E861C2E5CD}"/>
              </a:ext>
            </a:extLst>
          </p:cNvPr>
          <p:cNvSpPr>
            <a:spLocks noGrp="1"/>
          </p:cNvSpPr>
          <p:nvPr>
            <p:ph type="title"/>
          </p:nvPr>
        </p:nvSpPr>
        <p:spPr/>
        <p:txBody>
          <a:bodyPr/>
          <a:lstStyle/>
          <a:p>
            <a:r>
              <a:rPr lang="en-US" dirty="0"/>
              <a:t>Editing with </a:t>
            </a:r>
            <a:r>
              <a:rPr lang="en-US" dirty="0" err="1"/>
              <a:t>iD</a:t>
            </a:r>
            <a:endParaRPr lang="en-US" dirty="0"/>
          </a:p>
        </p:txBody>
      </p:sp>
      <p:sp>
        <p:nvSpPr>
          <p:cNvPr id="3" name="Content Placeholder 2">
            <a:extLst>
              <a:ext uri="{FF2B5EF4-FFF2-40B4-BE49-F238E27FC236}">
                <a16:creationId xmlns:a16="http://schemas.microsoft.com/office/drawing/2014/main" id="{8124DC89-9364-4F82-95B4-068B4209E1C1}"/>
              </a:ext>
            </a:extLst>
          </p:cNvPr>
          <p:cNvSpPr>
            <a:spLocks noGrp="1"/>
          </p:cNvSpPr>
          <p:nvPr>
            <p:ph idx="1"/>
          </p:nvPr>
        </p:nvSpPr>
        <p:spPr/>
        <p:txBody>
          <a:bodyPr/>
          <a:lstStyle/>
          <a:p>
            <a:r>
              <a:rPr lang="en-US" dirty="0"/>
              <a:t>Works best in Chrome and Firefox</a:t>
            </a:r>
          </a:p>
          <a:p>
            <a:r>
              <a:rPr lang="en-US" dirty="0"/>
              <a:t>Login – then select from dropdown menu</a:t>
            </a:r>
          </a:p>
          <a:p>
            <a:r>
              <a:rPr lang="en-US" dirty="0"/>
              <a:t>You can search on content, locations, </a:t>
            </a:r>
          </a:p>
          <a:p>
            <a:r>
              <a:rPr lang="en-US" dirty="0"/>
              <a:t>You can select items to edit</a:t>
            </a:r>
          </a:p>
          <a:p>
            <a:r>
              <a:rPr lang="en-US" dirty="0"/>
              <a:t>You can create new from scratch</a:t>
            </a:r>
          </a:p>
          <a:p>
            <a:r>
              <a:rPr lang="en-US" dirty="0"/>
              <a:t>Don’t forget to include tags</a:t>
            </a:r>
          </a:p>
        </p:txBody>
      </p:sp>
      <p:pic>
        <p:nvPicPr>
          <p:cNvPr id="4" name="Picture 3">
            <a:extLst>
              <a:ext uri="{FF2B5EF4-FFF2-40B4-BE49-F238E27FC236}">
                <a16:creationId xmlns:a16="http://schemas.microsoft.com/office/drawing/2014/main" id="{9ACB7BD4-323D-43CC-9821-8D415CDFF425}"/>
              </a:ext>
            </a:extLst>
          </p:cNvPr>
          <p:cNvPicPr>
            <a:picLocks noChangeAspect="1"/>
          </p:cNvPicPr>
          <p:nvPr/>
        </p:nvPicPr>
        <p:blipFill>
          <a:blip r:embed="rId3"/>
          <a:stretch>
            <a:fillRect/>
          </a:stretch>
        </p:blipFill>
        <p:spPr>
          <a:xfrm>
            <a:off x="6927933" y="581025"/>
            <a:ext cx="4905375" cy="1323975"/>
          </a:xfrm>
          <a:prstGeom prst="rect">
            <a:avLst/>
          </a:prstGeom>
        </p:spPr>
      </p:pic>
    </p:spTree>
    <p:extLst>
      <p:ext uri="{BB962C8B-B14F-4D97-AF65-F5344CB8AC3E}">
        <p14:creationId xmlns:p14="http://schemas.microsoft.com/office/powerpoint/2010/main" val="13722386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2E66C-A6E5-4A8F-BE9A-F7C607885504}"/>
              </a:ext>
            </a:extLst>
          </p:cNvPr>
          <p:cNvSpPr>
            <a:spLocks noGrp="1"/>
          </p:cNvSpPr>
          <p:nvPr>
            <p:ph type="title"/>
          </p:nvPr>
        </p:nvSpPr>
        <p:spPr>
          <a:xfrm>
            <a:off x="1913022" y="178942"/>
            <a:ext cx="9587878" cy="1280890"/>
          </a:xfrm>
        </p:spPr>
        <p:txBody>
          <a:bodyPr/>
          <a:lstStyle/>
          <a:p>
            <a:r>
              <a:rPr lang="en-US" dirty="0"/>
              <a:t>Adding Tag to Existing Highway at a Node</a:t>
            </a:r>
          </a:p>
        </p:txBody>
      </p:sp>
      <p:sp>
        <p:nvSpPr>
          <p:cNvPr id="3" name="Content Placeholder 2">
            <a:extLst>
              <a:ext uri="{FF2B5EF4-FFF2-40B4-BE49-F238E27FC236}">
                <a16:creationId xmlns:a16="http://schemas.microsoft.com/office/drawing/2014/main" id="{2616A133-A87D-43B2-905E-901A5A175BA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2BAE244-4EA5-44F6-98EE-94C16D7D546A}"/>
              </a:ext>
            </a:extLst>
          </p:cNvPr>
          <p:cNvPicPr>
            <a:picLocks noChangeAspect="1"/>
          </p:cNvPicPr>
          <p:nvPr/>
        </p:nvPicPr>
        <p:blipFill>
          <a:blip r:embed="rId3"/>
          <a:stretch>
            <a:fillRect/>
          </a:stretch>
        </p:blipFill>
        <p:spPr>
          <a:xfrm>
            <a:off x="192505" y="1200109"/>
            <a:ext cx="11999495" cy="5657891"/>
          </a:xfrm>
          <a:prstGeom prst="rect">
            <a:avLst/>
          </a:prstGeom>
        </p:spPr>
      </p:pic>
    </p:spTree>
    <p:extLst>
      <p:ext uri="{BB962C8B-B14F-4D97-AF65-F5344CB8AC3E}">
        <p14:creationId xmlns:p14="http://schemas.microsoft.com/office/powerpoint/2010/main" val="2656786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D71ABCD-40AC-4C75-B426-25A18E3D697E}"/>
              </a:ext>
            </a:extLst>
          </p:cNvPr>
          <p:cNvPicPr>
            <a:picLocks noChangeAspect="1"/>
          </p:cNvPicPr>
          <p:nvPr/>
        </p:nvPicPr>
        <p:blipFill>
          <a:blip r:embed="rId3"/>
          <a:stretch>
            <a:fillRect/>
          </a:stretch>
        </p:blipFill>
        <p:spPr>
          <a:xfrm>
            <a:off x="7041323" y="2116179"/>
            <a:ext cx="5150677" cy="3586789"/>
          </a:xfrm>
          <a:prstGeom prst="rect">
            <a:avLst/>
          </a:prstGeom>
        </p:spPr>
      </p:pic>
      <p:sp>
        <p:nvSpPr>
          <p:cNvPr id="2" name="Title 1">
            <a:extLst>
              <a:ext uri="{FF2B5EF4-FFF2-40B4-BE49-F238E27FC236}">
                <a16:creationId xmlns:a16="http://schemas.microsoft.com/office/drawing/2014/main" id="{5460DDE7-6057-464B-9103-6BE8DDA109C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14C0FB0-F757-47AD-9E1D-0723A084FDDB}"/>
              </a:ext>
            </a:extLst>
          </p:cNvPr>
          <p:cNvPicPr>
            <a:picLocks noChangeAspect="1"/>
          </p:cNvPicPr>
          <p:nvPr/>
        </p:nvPicPr>
        <p:blipFill>
          <a:blip r:embed="rId4"/>
          <a:stretch>
            <a:fillRect/>
          </a:stretch>
        </p:blipFill>
        <p:spPr>
          <a:xfrm>
            <a:off x="389692" y="0"/>
            <a:ext cx="2966448" cy="6858000"/>
          </a:xfrm>
          <a:prstGeom prst="rect">
            <a:avLst/>
          </a:prstGeom>
        </p:spPr>
      </p:pic>
      <p:pic>
        <p:nvPicPr>
          <p:cNvPr id="5" name="Picture 4">
            <a:extLst>
              <a:ext uri="{FF2B5EF4-FFF2-40B4-BE49-F238E27FC236}">
                <a16:creationId xmlns:a16="http://schemas.microsoft.com/office/drawing/2014/main" id="{549DD7C7-DD98-4B9B-92A0-E3012B39E727}"/>
              </a:ext>
            </a:extLst>
          </p:cNvPr>
          <p:cNvPicPr>
            <a:picLocks noChangeAspect="1"/>
          </p:cNvPicPr>
          <p:nvPr/>
        </p:nvPicPr>
        <p:blipFill>
          <a:blip r:embed="rId5"/>
          <a:stretch>
            <a:fillRect/>
          </a:stretch>
        </p:blipFill>
        <p:spPr>
          <a:xfrm>
            <a:off x="3356140" y="0"/>
            <a:ext cx="2988996" cy="6858000"/>
          </a:xfrm>
          <a:prstGeom prst="rect">
            <a:avLst/>
          </a:prstGeom>
        </p:spPr>
      </p:pic>
      <p:pic>
        <p:nvPicPr>
          <p:cNvPr id="6" name="Picture 5">
            <a:extLst>
              <a:ext uri="{FF2B5EF4-FFF2-40B4-BE49-F238E27FC236}">
                <a16:creationId xmlns:a16="http://schemas.microsoft.com/office/drawing/2014/main" id="{D49AC373-DC98-4B81-9225-8EBAC28D8D43}"/>
              </a:ext>
            </a:extLst>
          </p:cNvPr>
          <p:cNvPicPr>
            <a:picLocks noChangeAspect="1"/>
          </p:cNvPicPr>
          <p:nvPr/>
        </p:nvPicPr>
        <p:blipFill>
          <a:blip r:embed="rId6"/>
          <a:stretch>
            <a:fillRect/>
          </a:stretch>
        </p:blipFill>
        <p:spPr>
          <a:xfrm>
            <a:off x="6322588" y="0"/>
            <a:ext cx="3523129" cy="6858000"/>
          </a:xfrm>
          <a:prstGeom prst="rect">
            <a:avLst/>
          </a:prstGeom>
        </p:spPr>
      </p:pic>
    </p:spTree>
    <p:extLst>
      <p:ext uri="{BB962C8B-B14F-4D97-AF65-F5344CB8AC3E}">
        <p14:creationId xmlns:p14="http://schemas.microsoft.com/office/powerpoint/2010/main" val="38244345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5EA09-A3F1-447A-821A-4BD1A17C0373}"/>
              </a:ext>
            </a:extLst>
          </p:cNvPr>
          <p:cNvSpPr>
            <a:spLocks noGrp="1"/>
          </p:cNvSpPr>
          <p:nvPr>
            <p:ph type="title"/>
          </p:nvPr>
        </p:nvSpPr>
        <p:spPr/>
        <p:txBody>
          <a:bodyPr/>
          <a:lstStyle/>
          <a:p>
            <a:r>
              <a:rPr lang="en-US" dirty="0"/>
              <a:t>Editing with </a:t>
            </a:r>
            <a:r>
              <a:rPr lang="en-US" dirty="0" err="1"/>
              <a:t>iD</a:t>
            </a:r>
            <a:endParaRPr lang="en-US" dirty="0"/>
          </a:p>
        </p:txBody>
      </p:sp>
      <p:sp>
        <p:nvSpPr>
          <p:cNvPr id="3" name="Content Placeholder 2">
            <a:extLst>
              <a:ext uri="{FF2B5EF4-FFF2-40B4-BE49-F238E27FC236}">
                <a16:creationId xmlns:a16="http://schemas.microsoft.com/office/drawing/2014/main" id="{9BF04585-AD0F-4F94-B656-50E159E1D330}"/>
              </a:ext>
            </a:extLst>
          </p:cNvPr>
          <p:cNvSpPr>
            <a:spLocks noGrp="1"/>
          </p:cNvSpPr>
          <p:nvPr>
            <p:ph idx="1"/>
          </p:nvPr>
        </p:nvSpPr>
        <p:spPr>
          <a:xfrm>
            <a:off x="2386249" y="1640306"/>
            <a:ext cx="8915400" cy="3777622"/>
          </a:xfrm>
        </p:spPr>
        <p:txBody>
          <a:bodyPr/>
          <a:lstStyle/>
          <a:p>
            <a:r>
              <a:rPr lang="en-US" dirty="0"/>
              <a:t>Select a location</a:t>
            </a:r>
          </a:p>
          <a:p>
            <a:r>
              <a:rPr lang="en-US" dirty="0"/>
              <a:t>Make edits </a:t>
            </a:r>
          </a:p>
          <a:p>
            <a:r>
              <a:rPr lang="en-US" dirty="0"/>
              <a:t>Add tags</a:t>
            </a:r>
          </a:p>
          <a:p>
            <a:r>
              <a:rPr lang="en-US" dirty="0">
                <a:hlinkClick r:id="rId3"/>
              </a:rPr>
              <a:t>https://learnosm.org/en/beginner/id-editor/</a:t>
            </a:r>
            <a:endParaRPr lang="en-US" dirty="0"/>
          </a:p>
        </p:txBody>
      </p:sp>
      <p:sp>
        <p:nvSpPr>
          <p:cNvPr id="4" name="TextBox 3">
            <a:extLst>
              <a:ext uri="{FF2B5EF4-FFF2-40B4-BE49-F238E27FC236}">
                <a16:creationId xmlns:a16="http://schemas.microsoft.com/office/drawing/2014/main" id="{8EF77E56-B571-43E7-B458-0BF0B3718CA0}"/>
              </a:ext>
            </a:extLst>
          </p:cNvPr>
          <p:cNvSpPr txBox="1"/>
          <p:nvPr/>
        </p:nvSpPr>
        <p:spPr>
          <a:xfrm>
            <a:off x="890351" y="1091009"/>
            <a:ext cx="465192" cy="3539430"/>
          </a:xfrm>
          <a:prstGeom prst="rect">
            <a:avLst/>
          </a:prstGeom>
          <a:noFill/>
        </p:spPr>
        <p:txBody>
          <a:bodyPr wrap="none" rtlCol="0">
            <a:spAutoFit/>
          </a:bodyPr>
          <a:lstStyle/>
          <a:p>
            <a:pPr algn="ctr"/>
            <a:r>
              <a:rPr lang="en-US" sz="2800" b="1" dirty="0">
                <a:solidFill>
                  <a:srgbClr val="FF0000"/>
                </a:solidFill>
              </a:rPr>
              <a:t>A</a:t>
            </a:r>
          </a:p>
          <a:p>
            <a:pPr algn="ctr"/>
            <a:r>
              <a:rPr lang="en-US" sz="2800" b="1" dirty="0">
                <a:solidFill>
                  <a:srgbClr val="FF0000"/>
                </a:solidFill>
              </a:rPr>
              <a:t>C</a:t>
            </a:r>
          </a:p>
          <a:p>
            <a:pPr algn="ctr"/>
            <a:r>
              <a:rPr lang="en-US" sz="2800" b="1" dirty="0">
                <a:solidFill>
                  <a:srgbClr val="FF0000"/>
                </a:solidFill>
              </a:rPr>
              <a:t>T</a:t>
            </a:r>
          </a:p>
          <a:p>
            <a:pPr algn="ctr"/>
            <a:r>
              <a:rPr lang="en-US" sz="2800" b="1" dirty="0">
                <a:solidFill>
                  <a:srgbClr val="FF0000"/>
                </a:solidFill>
              </a:rPr>
              <a:t>I</a:t>
            </a:r>
          </a:p>
          <a:p>
            <a:pPr algn="ctr"/>
            <a:r>
              <a:rPr lang="en-US" sz="2800" b="1" dirty="0">
                <a:solidFill>
                  <a:srgbClr val="FF0000"/>
                </a:solidFill>
              </a:rPr>
              <a:t>V</a:t>
            </a:r>
          </a:p>
          <a:p>
            <a:pPr algn="ctr"/>
            <a:r>
              <a:rPr lang="en-US" sz="2800" b="1" dirty="0">
                <a:solidFill>
                  <a:srgbClr val="FF0000"/>
                </a:solidFill>
              </a:rPr>
              <a:t>I</a:t>
            </a:r>
          </a:p>
          <a:p>
            <a:pPr algn="ctr"/>
            <a:r>
              <a:rPr lang="en-US" sz="2800" b="1" dirty="0">
                <a:solidFill>
                  <a:srgbClr val="FF0000"/>
                </a:solidFill>
              </a:rPr>
              <a:t>T</a:t>
            </a:r>
          </a:p>
          <a:p>
            <a:pPr algn="ctr"/>
            <a:r>
              <a:rPr lang="en-US" sz="2800" b="1" dirty="0">
                <a:solidFill>
                  <a:srgbClr val="FF0000"/>
                </a:solidFill>
              </a:rPr>
              <a:t>Y</a:t>
            </a:r>
          </a:p>
        </p:txBody>
      </p:sp>
      <p:pic>
        <p:nvPicPr>
          <p:cNvPr id="5" name="Picture 4">
            <a:extLst>
              <a:ext uri="{FF2B5EF4-FFF2-40B4-BE49-F238E27FC236}">
                <a16:creationId xmlns:a16="http://schemas.microsoft.com/office/drawing/2014/main" id="{98C50426-03F9-4813-B1FA-EEBC09E716F8}"/>
              </a:ext>
            </a:extLst>
          </p:cNvPr>
          <p:cNvPicPr>
            <a:picLocks noChangeAspect="1"/>
          </p:cNvPicPr>
          <p:nvPr/>
        </p:nvPicPr>
        <p:blipFill>
          <a:blip r:embed="rId4"/>
          <a:stretch>
            <a:fillRect/>
          </a:stretch>
        </p:blipFill>
        <p:spPr>
          <a:xfrm>
            <a:off x="1477377" y="3895975"/>
            <a:ext cx="4857750" cy="2771775"/>
          </a:xfrm>
          <a:prstGeom prst="rect">
            <a:avLst/>
          </a:prstGeom>
        </p:spPr>
      </p:pic>
      <p:pic>
        <p:nvPicPr>
          <p:cNvPr id="6" name="Picture 5">
            <a:extLst>
              <a:ext uri="{FF2B5EF4-FFF2-40B4-BE49-F238E27FC236}">
                <a16:creationId xmlns:a16="http://schemas.microsoft.com/office/drawing/2014/main" id="{FDB59050-C89F-4E39-8FAC-8638EA2386E7}"/>
              </a:ext>
            </a:extLst>
          </p:cNvPr>
          <p:cNvPicPr>
            <a:picLocks noChangeAspect="1"/>
          </p:cNvPicPr>
          <p:nvPr/>
        </p:nvPicPr>
        <p:blipFill>
          <a:blip r:embed="rId5"/>
          <a:stretch>
            <a:fillRect/>
          </a:stretch>
        </p:blipFill>
        <p:spPr>
          <a:xfrm>
            <a:off x="8692299" y="0"/>
            <a:ext cx="3499701" cy="6858000"/>
          </a:xfrm>
          <a:prstGeom prst="rect">
            <a:avLst/>
          </a:prstGeom>
        </p:spPr>
      </p:pic>
    </p:spTree>
    <p:extLst>
      <p:ext uri="{BB962C8B-B14F-4D97-AF65-F5344CB8AC3E}">
        <p14:creationId xmlns:p14="http://schemas.microsoft.com/office/powerpoint/2010/main" val="1201668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38E46-998A-4A72-899D-F6F663FD2723}"/>
              </a:ext>
            </a:extLst>
          </p:cNvPr>
          <p:cNvSpPr>
            <a:spLocks noGrp="1"/>
          </p:cNvSpPr>
          <p:nvPr>
            <p:ph type="title"/>
          </p:nvPr>
        </p:nvSpPr>
        <p:spPr/>
        <p:txBody>
          <a:bodyPr/>
          <a:lstStyle/>
          <a:p>
            <a:r>
              <a:rPr lang="en-US" dirty="0"/>
              <a:t>Open Street Map</a:t>
            </a:r>
          </a:p>
        </p:txBody>
      </p:sp>
      <p:sp>
        <p:nvSpPr>
          <p:cNvPr id="3" name="Content Placeholder 2">
            <a:extLst>
              <a:ext uri="{FF2B5EF4-FFF2-40B4-BE49-F238E27FC236}">
                <a16:creationId xmlns:a16="http://schemas.microsoft.com/office/drawing/2014/main" id="{B7E4B068-EF99-4C8A-8E73-4AEEE2EEB350}"/>
              </a:ext>
            </a:extLst>
          </p:cNvPr>
          <p:cNvSpPr>
            <a:spLocks noGrp="1"/>
          </p:cNvSpPr>
          <p:nvPr>
            <p:ph idx="1"/>
          </p:nvPr>
        </p:nvSpPr>
        <p:spPr/>
        <p:txBody>
          <a:bodyPr/>
          <a:lstStyle/>
          <a:p>
            <a:r>
              <a:rPr lang="en-US" dirty="0"/>
              <a:t>History</a:t>
            </a:r>
          </a:p>
          <a:p>
            <a:r>
              <a:rPr lang="en-US" dirty="0"/>
              <a:t>Contemporary</a:t>
            </a:r>
          </a:p>
          <a:p>
            <a:r>
              <a:rPr lang="en-US" dirty="0"/>
              <a:t>Conferences</a:t>
            </a:r>
          </a:p>
          <a:p>
            <a:r>
              <a:rPr lang="en-US" dirty="0"/>
              <a:t>Humanitarian</a:t>
            </a:r>
          </a:p>
          <a:p>
            <a:r>
              <a:rPr lang="en-US" dirty="0"/>
              <a:t>Help</a:t>
            </a:r>
          </a:p>
        </p:txBody>
      </p:sp>
      <p:pic>
        <p:nvPicPr>
          <p:cNvPr id="5" name="Picture 4" descr="A close up of a logo&#10;&#10;Description automatically generated">
            <a:extLst>
              <a:ext uri="{FF2B5EF4-FFF2-40B4-BE49-F238E27FC236}">
                <a16:creationId xmlns:a16="http://schemas.microsoft.com/office/drawing/2014/main" id="{26447C00-1965-4B2A-BF70-A287EFFEAD95}"/>
              </a:ext>
            </a:extLst>
          </p:cNvPr>
          <p:cNvPicPr>
            <a:picLocks noChangeAspect="1"/>
          </p:cNvPicPr>
          <p:nvPr/>
        </p:nvPicPr>
        <p:blipFill>
          <a:blip r:embed="rId3"/>
          <a:stretch>
            <a:fillRect/>
          </a:stretch>
        </p:blipFill>
        <p:spPr>
          <a:xfrm>
            <a:off x="3664117" y="4435641"/>
            <a:ext cx="2159167" cy="2159167"/>
          </a:xfrm>
          <a:prstGeom prst="rect">
            <a:avLst/>
          </a:prstGeom>
        </p:spPr>
      </p:pic>
      <p:pic>
        <p:nvPicPr>
          <p:cNvPr id="7" name="Picture 6" descr="A close up of a logo&#10;&#10;Description automatically generated">
            <a:extLst>
              <a:ext uri="{FF2B5EF4-FFF2-40B4-BE49-F238E27FC236}">
                <a16:creationId xmlns:a16="http://schemas.microsoft.com/office/drawing/2014/main" id="{355350B8-3307-4F10-BC31-B2416E94B7D5}"/>
              </a:ext>
            </a:extLst>
          </p:cNvPr>
          <p:cNvPicPr>
            <a:picLocks noChangeAspect="1"/>
          </p:cNvPicPr>
          <p:nvPr/>
        </p:nvPicPr>
        <p:blipFill>
          <a:blip r:embed="rId4"/>
          <a:stretch>
            <a:fillRect/>
          </a:stretch>
        </p:blipFill>
        <p:spPr>
          <a:xfrm>
            <a:off x="104160" y="190637"/>
            <a:ext cx="2600818" cy="2600818"/>
          </a:xfrm>
          <a:prstGeom prst="rect">
            <a:avLst/>
          </a:prstGeom>
        </p:spPr>
      </p:pic>
      <p:pic>
        <p:nvPicPr>
          <p:cNvPr id="9" name="Picture 8" descr="A close up of a logo&#10;&#10;Description automatically generated">
            <a:extLst>
              <a:ext uri="{FF2B5EF4-FFF2-40B4-BE49-F238E27FC236}">
                <a16:creationId xmlns:a16="http://schemas.microsoft.com/office/drawing/2014/main" id="{4FC978F3-1AC0-44ED-81EF-0B3D4DB90CCA}"/>
              </a:ext>
            </a:extLst>
          </p:cNvPr>
          <p:cNvPicPr>
            <a:picLocks noChangeAspect="1"/>
          </p:cNvPicPr>
          <p:nvPr/>
        </p:nvPicPr>
        <p:blipFill>
          <a:blip r:embed="rId5"/>
          <a:stretch>
            <a:fillRect/>
          </a:stretch>
        </p:blipFill>
        <p:spPr>
          <a:xfrm>
            <a:off x="10023911" y="94214"/>
            <a:ext cx="2168089" cy="2169105"/>
          </a:xfrm>
          <a:prstGeom prst="rect">
            <a:avLst/>
          </a:prstGeom>
        </p:spPr>
      </p:pic>
      <p:pic>
        <p:nvPicPr>
          <p:cNvPr id="11" name="Picture 10" descr="A close up of a logo&#10;&#10;Description automatically generated">
            <a:extLst>
              <a:ext uri="{FF2B5EF4-FFF2-40B4-BE49-F238E27FC236}">
                <a16:creationId xmlns:a16="http://schemas.microsoft.com/office/drawing/2014/main" id="{F3BF934E-DE98-430F-9361-9D952810AA67}"/>
              </a:ext>
            </a:extLst>
          </p:cNvPr>
          <p:cNvPicPr>
            <a:picLocks noChangeAspect="1"/>
          </p:cNvPicPr>
          <p:nvPr/>
        </p:nvPicPr>
        <p:blipFill>
          <a:blip r:embed="rId6"/>
          <a:stretch>
            <a:fillRect/>
          </a:stretch>
        </p:blipFill>
        <p:spPr>
          <a:xfrm>
            <a:off x="7294888" y="180022"/>
            <a:ext cx="2041635" cy="1839278"/>
          </a:xfrm>
          <a:prstGeom prst="rect">
            <a:avLst/>
          </a:prstGeom>
        </p:spPr>
      </p:pic>
      <p:pic>
        <p:nvPicPr>
          <p:cNvPr id="13" name="Picture 12" descr="A close up of text on a black background&#10;&#10;Description automatically generated">
            <a:extLst>
              <a:ext uri="{FF2B5EF4-FFF2-40B4-BE49-F238E27FC236}">
                <a16:creationId xmlns:a16="http://schemas.microsoft.com/office/drawing/2014/main" id="{E0F98F8F-924B-47BD-9571-FC769EEEE9D9}"/>
              </a:ext>
            </a:extLst>
          </p:cNvPr>
          <p:cNvPicPr>
            <a:picLocks noChangeAspect="1"/>
          </p:cNvPicPr>
          <p:nvPr/>
        </p:nvPicPr>
        <p:blipFill>
          <a:blip r:embed="rId7"/>
          <a:stretch>
            <a:fillRect/>
          </a:stretch>
        </p:blipFill>
        <p:spPr>
          <a:xfrm>
            <a:off x="7688179" y="2513504"/>
            <a:ext cx="3581404" cy="3581404"/>
          </a:xfrm>
          <a:prstGeom prst="rect">
            <a:avLst/>
          </a:prstGeom>
        </p:spPr>
      </p:pic>
      <p:pic>
        <p:nvPicPr>
          <p:cNvPr id="56322" name="Picture 2" descr="Image result for josm">
            <a:extLst>
              <a:ext uri="{FF2B5EF4-FFF2-40B4-BE49-F238E27FC236}">
                <a16:creationId xmlns:a16="http://schemas.microsoft.com/office/drawing/2014/main" id="{F4A51220-F280-4C8F-9DF5-19B72AB164D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88571" y="4678190"/>
            <a:ext cx="1416718" cy="141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05620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01395-349B-4EBC-91A5-C558D6026A27}"/>
              </a:ext>
            </a:extLst>
          </p:cNvPr>
          <p:cNvSpPr>
            <a:spLocks noGrp="1"/>
          </p:cNvSpPr>
          <p:nvPr>
            <p:ph type="title"/>
          </p:nvPr>
        </p:nvSpPr>
        <p:spPr>
          <a:xfrm>
            <a:off x="1796856" y="208002"/>
            <a:ext cx="8911687" cy="1280890"/>
          </a:xfrm>
        </p:spPr>
        <p:txBody>
          <a:bodyPr/>
          <a:lstStyle/>
          <a:p>
            <a:r>
              <a:rPr lang="en-US" dirty="0"/>
              <a:t>JOSM editor</a:t>
            </a:r>
          </a:p>
        </p:txBody>
      </p:sp>
      <p:sp>
        <p:nvSpPr>
          <p:cNvPr id="3" name="Content Placeholder 2">
            <a:extLst>
              <a:ext uri="{FF2B5EF4-FFF2-40B4-BE49-F238E27FC236}">
                <a16:creationId xmlns:a16="http://schemas.microsoft.com/office/drawing/2014/main" id="{1EED9FB2-D8FD-4D2B-A7D7-6D966A4301A8}"/>
              </a:ext>
            </a:extLst>
          </p:cNvPr>
          <p:cNvSpPr>
            <a:spLocks noGrp="1"/>
          </p:cNvSpPr>
          <p:nvPr>
            <p:ph idx="1"/>
          </p:nvPr>
        </p:nvSpPr>
        <p:spPr>
          <a:xfrm>
            <a:off x="1483457" y="1311589"/>
            <a:ext cx="8915400" cy="3777622"/>
          </a:xfrm>
        </p:spPr>
        <p:txBody>
          <a:bodyPr/>
          <a:lstStyle/>
          <a:p>
            <a:r>
              <a:rPr lang="en-US" dirty="0">
                <a:hlinkClick r:id="rId3"/>
              </a:rPr>
              <a:t>https://josm.openstreetmap.de/</a:t>
            </a:r>
            <a:endParaRPr lang="en-US" dirty="0"/>
          </a:p>
          <a:p>
            <a:r>
              <a:rPr lang="en-US" dirty="0"/>
              <a:t>Awesome for bulk editing, locally stored and uploaded in a batch</a:t>
            </a:r>
          </a:p>
          <a:p>
            <a:r>
              <a:rPr lang="en-US" dirty="0"/>
              <a:t>Offline editing</a:t>
            </a:r>
          </a:p>
          <a:p>
            <a:r>
              <a:rPr lang="en-US" dirty="0"/>
              <a:t>Requires Java Runtime 8 update 201 – 4/7/2019</a:t>
            </a:r>
          </a:p>
        </p:txBody>
      </p:sp>
      <p:pic>
        <p:nvPicPr>
          <p:cNvPr id="4" name="Picture 3">
            <a:extLst>
              <a:ext uri="{FF2B5EF4-FFF2-40B4-BE49-F238E27FC236}">
                <a16:creationId xmlns:a16="http://schemas.microsoft.com/office/drawing/2014/main" id="{30951665-76A5-4C37-9A6E-84D0168EBEAB}"/>
              </a:ext>
            </a:extLst>
          </p:cNvPr>
          <p:cNvPicPr>
            <a:picLocks noChangeAspect="1"/>
          </p:cNvPicPr>
          <p:nvPr/>
        </p:nvPicPr>
        <p:blipFill>
          <a:blip r:embed="rId4"/>
          <a:stretch>
            <a:fillRect/>
          </a:stretch>
        </p:blipFill>
        <p:spPr>
          <a:xfrm>
            <a:off x="6799889" y="2923674"/>
            <a:ext cx="5292286" cy="3934326"/>
          </a:xfrm>
          <a:prstGeom prst="rect">
            <a:avLst/>
          </a:prstGeom>
        </p:spPr>
      </p:pic>
      <p:pic>
        <p:nvPicPr>
          <p:cNvPr id="57346" name="Picture 2" descr="Image result for josm">
            <a:extLst>
              <a:ext uri="{FF2B5EF4-FFF2-40B4-BE49-F238E27FC236}">
                <a16:creationId xmlns:a16="http://schemas.microsoft.com/office/drawing/2014/main" id="{B3F1115F-6F05-4B21-A5FD-F775E74DA4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2092" y="3632534"/>
            <a:ext cx="2095500"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49567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1">
            <a:extLst>
              <a:ext uri="{FF2B5EF4-FFF2-40B4-BE49-F238E27FC236}">
                <a16:creationId xmlns:a16="http://schemas.microsoft.com/office/drawing/2014/main" id="{B44CE9C0-AEE0-4772-A69A-4A270A881198}"/>
              </a:ext>
            </a:extLst>
          </p:cNvPr>
          <p:cNvSpPr>
            <a:spLocks noGrp="1" noChangeArrowheads="1"/>
          </p:cNvSpPr>
          <p:nvPr>
            <p:ph type="title" idx="4294967295"/>
          </p:nvPr>
        </p:nvSpPr>
        <p:spPr>
          <a:xfrm>
            <a:off x="1981200" y="274638"/>
            <a:ext cx="8229600" cy="1143000"/>
          </a:xfrm>
        </p:spPr>
        <p:txBody>
          <a:bodyPr/>
          <a:lstStyle/>
          <a:p>
            <a:pPr algn="ct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altLang="en-US" dirty="0">
                <a:solidFill>
                  <a:srgbClr val="101E8E"/>
                </a:solidFill>
              </a:rPr>
              <a:t>Editing with Software*</a:t>
            </a:r>
          </a:p>
        </p:txBody>
      </p:sp>
      <p:sp>
        <p:nvSpPr>
          <p:cNvPr id="77827" name="Text Box 2">
            <a:extLst>
              <a:ext uri="{FF2B5EF4-FFF2-40B4-BE49-F238E27FC236}">
                <a16:creationId xmlns:a16="http://schemas.microsoft.com/office/drawing/2014/main" id="{C39F195F-8160-4EAC-BC17-C52A670B614B}"/>
              </a:ext>
            </a:extLst>
          </p:cNvPr>
          <p:cNvSpPr txBox="1">
            <a:spLocks noChangeArrowheads="1"/>
          </p:cNvSpPr>
          <p:nvPr/>
        </p:nvSpPr>
        <p:spPr bwMode="auto">
          <a:xfrm>
            <a:off x="1981200" y="1600201"/>
            <a:ext cx="8229600"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1pPr>
            <a:lvl2pPr indent="-28416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9pPr>
          </a:lstStyle>
          <a:p>
            <a:pPr eaLnBrk="1">
              <a:spcBef>
                <a:spcPts val="650"/>
              </a:spcBef>
            </a:pPr>
            <a:r>
              <a:rPr lang="en-US" altLang="en-US" sz="2400" b="1">
                <a:solidFill>
                  <a:srgbClr val="000000"/>
                </a:solidFill>
                <a:latin typeface="Calibri" panose="020F0502020204030204" pitchFamily="34" charset="0"/>
              </a:rPr>
              <a:t>Java OpenStreetMap Editor (JOSM)</a:t>
            </a:r>
          </a:p>
          <a:p>
            <a:pPr eaLnBrk="1">
              <a:spcBef>
                <a:spcPts val="650"/>
              </a:spcBef>
              <a:buFont typeface="Arial" panose="020B0604020202020204" pitchFamily="34" charset="0"/>
              <a:buChar char="•"/>
            </a:pPr>
            <a:r>
              <a:rPr lang="en-US" altLang="en-US" sz="2400">
                <a:solidFill>
                  <a:srgbClr val="000000"/>
                </a:solidFill>
                <a:latin typeface="Calibri" panose="020F0502020204030204" pitchFamily="34" charset="0"/>
              </a:rPr>
              <a:t>More or less the standard for editing in OSM</a:t>
            </a:r>
          </a:p>
          <a:p>
            <a:pPr eaLnBrk="1">
              <a:spcBef>
                <a:spcPts val="650"/>
              </a:spcBef>
              <a:buFont typeface="Arial" panose="020B0604020202020204" pitchFamily="34" charset="0"/>
              <a:buChar char="•"/>
            </a:pPr>
            <a:r>
              <a:rPr lang="en-US" altLang="en-US" sz="2400">
                <a:solidFill>
                  <a:srgbClr val="000000"/>
                </a:solidFill>
                <a:latin typeface="Calibri" panose="020F0502020204030204" pitchFamily="34" charset="0"/>
              </a:rPr>
              <a:t>Edits offline</a:t>
            </a:r>
          </a:p>
          <a:p>
            <a:pPr eaLnBrk="1">
              <a:spcBef>
                <a:spcPts val="650"/>
              </a:spcBef>
              <a:buFont typeface="Arial" panose="020B0604020202020204" pitchFamily="34" charset="0"/>
              <a:buChar char="•"/>
            </a:pPr>
            <a:r>
              <a:rPr lang="en-US" altLang="en-US" sz="2400">
                <a:solidFill>
                  <a:srgbClr val="000000"/>
                </a:solidFill>
                <a:latin typeface="Calibri" panose="020F0502020204030204" pitchFamily="34" charset="0"/>
              </a:rPr>
              <a:t>Edits are reconciled against the database</a:t>
            </a:r>
          </a:p>
          <a:p>
            <a:pPr lvl="1" eaLnBrk="1">
              <a:spcBef>
                <a:spcPts val="563"/>
              </a:spcBef>
              <a:buFont typeface="Arial" panose="020B0604020202020204" pitchFamily="34" charset="0"/>
              <a:buChar char="–"/>
            </a:pPr>
            <a:r>
              <a:rPr lang="en-US" altLang="en-US" sz="2400">
                <a:solidFill>
                  <a:srgbClr val="000000"/>
                </a:solidFill>
                <a:latin typeface="Calibri" panose="020F0502020204030204" pitchFamily="34" charset="0"/>
              </a:rPr>
              <a:t>Versioning control</a:t>
            </a:r>
          </a:p>
          <a:p>
            <a:pPr eaLnBrk="1">
              <a:spcBef>
                <a:spcPts val="650"/>
              </a:spcBef>
              <a:buFont typeface="Arial" panose="020B0604020202020204" pitchFamily="34" charset="0"/>
              <a:buChar char="•"/>
            </a:pPr>
            <a:r>
              <a:rPr lang="en-US" altLang="en-US" sz="2400">
                <a:solidFill>
                  <a:srgbClr val="000000"/>
                </a:solidFill>
                <a:latin typeface="Calibri" panose="020F0502020204030204" pitchFamily="34" charset="0"/>
              </a:rPr>
              <a:t>Can be run from web or installed</a:t>
            </a:r>
          </a:p>
          <a:p>
            <a:pPr eaLnBrk="1">
              <a:spcBef>
                <a:spcPts val="650"/>
              </a:spcBef>
              <a:buFont typeface="Arial" panose="020B0604020202020204" pitchFamily="34" charset="0"/>
              <a:buChar char="•"/>
            </a:pPr>
            <a:r>
              <a:rPr lang="en-US" altLang="en-US" sz="2400">
                <a:solidFill>
                  <a:srgbClr val="000000"/>
                </a:solidFill>
                <a:latin typeface="Calibri" panose="020F0502020204030204" pitchFamily="34" charset="0"/>
              </a:rPr>
              <a:t>Style editor for the map display, including multiple styles</a:t>
            </a:r>
          </a:p>
          <a:p>
            <a:pPr eaLnBrk="1">
              <a:spcBef>
                <a:spcPts val="650"/>
              </a:spcBef>
              <a:buFont typeface="Arial" panose="020B0604020202020204" pitchFamily="34" charset="0"/>
              <a:buChar char="•"/>
            </a:pPr>
            <a:r>
              <a:rPr lang="en-US" altLang="en-US" sz="2400">
                <a:solidFill>
                  <a:srgbClr val="000000"/>
                </a:solidFill>
                <a:latin typeface="Calibri" panose="020F0502020204030204" pitchFamily="34" charset="0"/>
              </a:rPr>
              <a:t>Connects to GPS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7">
            <a:extLst>
              <a:ext uri="{FF2B5EF4-FFF2-40B4-BE49-F238E27FC236}">
                <a16:creationId xmlns:a16="http://schemas.microsoft.com/office/drawing/2014/main" id="{A9BD0E43-ED62-4F79-9A81-C8C126DDDC85}"/>
              </a:ext>
            </a:extLst>
          </p:cNvPr>
          <p:cNvSpPr txBox="1">
            <a:spLocks noChangeArrowheads="1"/>
          </p:cNvSpPr>
          <p:nvPr/>
        </p:nvSpPr>
        <p:spPr bwMode="auto">
          <a:xfrm>
            <a:off x="2584979" y="3922362"/>
            <a:ext cx="8953305" cy="1362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chemeClr val="tx1"/>
                </a:solidFill>
                <a:latin typeface="Arial" panose="020B0604020202020204" pitchFamily="34" charset="0"/>
                <a:cs typeface="Droid Sans" charset="0"/>
              </a:defRPr>
            </a:lvl1pPr>
            <a:lvl2pPr eaLnBrk="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chemeClr val="tx1"/>
                </a:solidFill>
                <a:latin typeface="Arial" panose="020B0604020202020204" pitchFamily="34" charset="0"/>
                <a:cs typeface="Droid Sans" charset="0"/>
              </a:defRPr>
            </a:lvl2pPr>
            <a:lvl3pPr eaLnBrk="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chemeClr val="tx1"/>
                </a:solidFill>
                <a:latin typeface="Arial" panose="020B0604020202020204" pitchFamily="34" charset="0"/>
                <a:cs typeface="Droid Sans" charset="0"/>
              </a:defRPr>
            </a:lvl3pPr>
            <a:lvl4pPr eaLnBrk="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chemeClr val="tx1"/>
                </a:solidFill>
                <a:latin typeface="Arial" panose="020B0604020202020204" pitchFamily="34" charset="0"/>
                <a:cs typeface="Droid Sans" charset="0"/>
              </a:defRPr>
            </a:lvl4pPr>
            <a:lvl5pPr eaLnBrk="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chemeClr val="tx1"/>
                </a:solidFill>
                <a:latin typeface="Arial" panose="020B0604020202020204" pitchFamily="34" charset="0"/>
                <a:cs typeface="Droid Sans" charset="0"/>
              </a:defRPr>
            </a:lvl9pPr>
          </a:lstStyle>
          <a:p>
            <a:pPr eaLnBrk="1" hangingPunct="1">
              <a:lnSpc>
                <a:spcPct val="100000"/>
              </a:lnSpc>
            </a:pPr>
            <a:r>
              <a:rPr lang="en-US" altLang="en-US" sz="4000" b="1" dirty="0">
                <a:solidFill>
                  <a:srgbClr val="101E8E"/>
                </a:solidFill>
                <a:latin typeface="Calibri" panose="020F0502020204030204" pitchFamily="34" charset="0"/>
              </a:rPr>
              <a:t>Common Uses</a:t>
            </a:r>
            <a:br>
              <a:rPr lang="en-US" altLang="en-US" sz="4000" b="1" dirty="0">
                <a:solidFill>
                  <a:srgbClr val="101E8E"/>
                </a:solidFill>
                <a:latin typeface="Calibri" panose="020F0502020204030204" pitchFamily="34" charset="0"/>
              </a:rPr>
            </a:br>
            <a:r>
              <a:rPr lang="en-US" altLang="en-US" sz="3200" b="1" dirty="0" err="1">
                <a:solidFill>
                  <a:srgbClr val="101E8E"/>
                </a:solidFill>
                <a:latin typeface="Calibri" panose="020F0502020204030204" pitchFamily="34" charset="0"/>
              </a:rPr>
              <a:t>Basemaps</a:t>
            </a:r>
            <a:r>
              <a:rPr lang="en-US" altLang="en-US" sz="3200" b="1" dirty="0">
                <a:solidFill>
                  <a:srgbClr val="101E8E"/>
                </a:solidFill>
                <a:latin typeface="Calibri" panose="020F0502020204030204" pitchFamily="34" charset="0"/>
              </a:rPr>
              <a:t>, API, Routing, Data Sources, Geocoding</a:t>
            </a:r>
            <a:br>
              <a:rPr lang="en-US" altLang="en-US" sz="4000" b="1" dirty="0">
                <a:solidFill>
                  <a:srgbClr val="101E8E"/>
                </a:solidFill>
                <a:latin typeface="Calibri" panose="020F0502020204030204" pitchFamily="34" charset="0"/>
              </a:rPr>
            </a:br>
            <a:endParaRPr lang="en-US" altLang="en-US" sz="4000" b="1" dirty="0">
              <a:solidFill>
                <a:srgbClr val="101E8E"/>
              </a:solidFill>
              <a:latin typeface="Calibri" panose="020F0502020204030204" pitchFamily="34" charset="0"/>
            </a:endParaRPr>
          </a:p>
        </p:txBody>
      </p:sp>
      <p:pic>
        <p:nvPicPr>
          <p:cNvPr id="8" name="Picture 7">
            <a:extLst>
              <a:ext uri="{FF2B5EF4-FFF2-40B4-BE49-F238E27FC236}">
                <a16:creationId xmlns:a16="http://schemas.microsoft.com/office/drawing/2014/main" id="{D5E121A4-C6B0-459A-A749-06D843091B8F}"/>
              </a:ext>
            </a:extLst>
          </p:cNvPr>
          <p:cNvPicPr>
            <a:picLocks noChangeAspect="1"/>
          </p:cNvPicPr>
          <p:nvPr/>
        </p:nvPicPr>
        <p:blipFill>
          <a:blip r:embed="rId3"/>
          <a:stretch>
            <a:fillRect/>
          </a:stretch>
        </p:blipFill>
        <p:spPr>
          <a:xfrm>
            <a:off x="9296400" y="0"/>
            <a:ext cx="2895600" cy="2533650"/>
          </a:xfrm>
          <a:prstGeom prst="rect">
            <a:avLst/>
          </a:prstGeom>
        </p:spPr>
      </p:pic>
      <p:pic>
        <p:nvPicPr>
          <p:cNvPr id="9" name="Picture 8">
            <a:extLst>
              <a:ext uri="{FF2B5EF4-FFF2-40B4-BE49-F238E27FC236}">
                <a16:creationId xmlns:a16="http://schemas.microsoft.com/office/drawing/2014/main" id="{3A4F51E9-7C46-4BC7-81BB-EF8AADBFA8F0}"/>
              </a:ext>
            </a:extLst>
          </p:cNvPr>
          <p:cNvPicPr>
            <a:picLocks noChangeAspect="1"/>
          </p:cNvPicPr>
          <p:nvPr/>
        </p:nvPicPr>
        <p:blipFill>
          <a:blip r:embed="rId4"/>
          <a:stretch>
            <a:fillRect/>
          </a:stretch>
        </p:blipFill>
        <p:spPr>
          <a:xfrm>
            <a:off x="709863" y="163428"/>
            <a:ext cx="3245476" cy="3600450"/>
          </a:xfrm>
          <a:prstGeom prst="rect">
            <a:avLst/>
          </a:prstGeom>
        </p:spPr>
      </p:pic>
    </p:spTree>
    <p:extLst>
      <p:ext uri="{BB962C8B-B14F-4D97-AF65-F5344CB8AC3E}">
        <p14:creationId xmlns:p14="http://schemas.microsoft.com/office/powerpoint/2010/main" val="8688477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136910-3E6D-4D19-87A7-989304076137}"/>
              </a:ext>
            </a:extLst>
          </p:cNvPr>
          <p:cNvPicPr>
            <a:picLocks noChangeAspect="1"/>
          </p:cNvPicPr>
          <p:nvPr/>
        </p:nvPicPr>
        <p:blipFill>
          <a:blip r:embed="rId3"/>
          <a:stretch>
            <a:fillRect/>
          </a:stretch>
        </p:blipFill>
        <p:spPr>
          <a:xfrm>
            <a:off x="7315200" y="2770108"/>
            <a:ext cx="4542456" cy="3539982"/>
          </a:xfrm>
          <a:prstGeom prst="rect">
            <a:avLst/>
          </a:prstGeom>
        </p:spPr>
      </p:pic>
      <p:sp>
        <p:nvSpPr>
          <p:cNvPr id="2" name="Title 1">
            <a:extLst>
              <a:ext uri="{FF2B5EF4-FFF2-40B4-BE49-F238E27FC236}">
                <a16:creationId xmlns:a16="http://schemas.microsoft.com/office/drawing/2014/main" id="{5EC701F4-2352-4E7B-9B5B-8909FA07FF7E}"/>
              </a:ext>
            </a:extLst>
          </p:cNvPr>
          <p:cNvSpPr>
            <a:spLocks noGrp="1"/>
          </p:cNvSpPr>
          <p:nvPr>
            <p:ph type="title"/>
          </p:nvPr>
        </p:nvSpPr>
        <p:spPr/>
        <p:txBody>
          <a:bodyPr/>
          <a:lstStyle/>
          <a:p>
            <a:r>
              <a:rPr lang="en-US" dirty="0" err="1"/>
              <a:t>Basemaps</a:t>
            </a:r>
            <a:endParaRPr lang="en-US" dirty="0"/>
          </a:p>
        </p:txBody>
      </p:sp>
      <p:sp>
        <p:nvSpPr>
          <p:cNvPr id="3" name="Content Placeholder 2">
            <a:extLst>
              <a:ext uri="{FF2B5EF4-FFF2-40B4-BE49-F238E27FC236}">
                <a16:creationId xmlns:a16="http://schemas.microsoft.com/office/drawing/2014/main" id="{882ED80B-0F25-4898-8A00-E46F8CB88A36}"/>
              </a:ext>
            </a:extLst>
          </p:cNvPr>
          <p:cNvSpPr>
            <a:spLocks noGrp="1"/>
          </p:cNvSpPr>
          <p:nvPr>
            <p:ph idx="1"/>
          </p:nvPr>
        </p:nvSpPr>
        <p:spPr>
          <a:xfrm>
            <a:off x="1491916" y="2133600"/>
            <a:ext cx="10012696" cy="3777622"/>
          </a:xfrm>
        </p:spPr>
        <p:txBody>
          <a:bodyPr/>
          <a:lstStyle/>
          <a:p>
            <a:r>
              <a:rPr lang="en-US" dirty="0"/>
              <a:t>ArcGIS - </a:t>
            </a:r>
            <a:r>
              <a:rPr lang="en-US" dirty="0">
                <a:hlinkClick r:id="rId4"/>
              </a:rPr>
              <a:t>https://www.arcgis.com/home/item.html?id=b834a68d7a484c5fb473d4ba90d35e71</a:t>
            </a:r>
            <a:endParaRPr lang="en-US" dirty="0"/>
          </a:p>
          <a:p>
            <a:r>
              <a:rPr lang="en-US" dirty="0"/>
              <a:t>QGIS – various plugins</a:t>
            </a:r>
          </a:p>
          <a:p>
            <a:r>
              <a:rPr lang="en-US" dirty="0"/>
              <a:t>Leaflet</a:t>
            </a:r>
          </a:p>
        </p:txBody>
      </p:sp>
    </p:spTree>
    <p:extLst>
      <p:ext uri="{BB962C8B-B14F-4D97-AF65-F5344CB8AC3E}">
        <p14:creationId xmlns:p14="http://schemas.microsoft.com/office/powerpoint/2010/main" val="21876514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24908-B74D-4DD5-87A6-E4F0017D2F53}"/>
              </a:ext>
            </a:extLst>
          </p:cNvPr>
          <p:cNvSpPr>
            <a:spLocks noGrp="1"/>
          </p:cNvSpPr>
          <p:nvPr>
            <p:ph type="title"/>
          </p:nvPr>
        </p:nvSpPr>
        <p:spPr/>
        <p:txBody>
          <a:bodyPr/>
          <a:lstStyle/>
          <a:p>
            <a:r>
              <a:rPr lang="en-US" dirty="0"/>
              <a:t>Routing and Routing uses</a:t>
            </a:r>
          </a:p>
        </p:txBody>
      </p:sp>
      <p:sp>
        <p:nvSpPr>
          <p:cNvPr id="3" name="Content Placeholder 2">
            <a:extLst>
              <a:ext uri="{FF2B5EF4-FFF2-40B4-BE49-F238E27FC236}">
                <a16:creationId xmlns:a16="http://schemas.microsoft.com/office/drawing/2014/main" id="{7C02DDBE-4861-41E9-988C-98DBC6AF3AAD}"/>
              </a:ext>
            </a:extLst>
          </p:cNvPr>
          <p:cNvSpPr>
            <a:spLocks noGrp="1"/>
          </p:cNvSpPr>
          <p:nvPr>
            <p:ph idx="1"/>
          </p:nvPr>
        </p:nvSpPr>
        <p:spPr>
          <a:xfrm>
            <a:off x="2213811" y="1528011"/>
            <a:ext cx="9290801" cy="4383211"/>
          </a:xfrm>
        </p:spPr>
        <p:txBody>
          <a:bodyPr>
            <a:normAutofit fontScale="92500" lnSpcReduction="10000"/>
          </a:bodyPr>
          <a:lstStyle/>
          <a:p>
            <a:r>
              <a:rPr lang="en-US" dirty="0"/>
              <a:t>Open Trip Planner - </a:t>
            </a:r>
            <a:r>
              <a:rPr lang="en-US" dirty="0">
                <a:hlinkClick r:id="rId3"/>
              </a:rPr>
              <a:t>https://www.opentripplanner.org/</a:t>
            </a:r>
            <a:endParaRPr lang="en-US" dirty="0"/>
          </a:p>
          <a:p>
            <a:pPr lvl="1"/>
            <a:r>
              <a:rPr lang="en-US" dirty="0">
                <a:hlinkClick r:id="rId4"/>
              </a:rPr>
              <a:t>https://Trips.vta.org</a:t>
            </a:r>
            <a:r>
              <a:rPr lang="en-US" dirty="0"/>
              <a:t>   </a:t>
            </a:r>
          </a:p>
          <a:p>
            <a:pPr lvl="1"/>
            <a:r>
              <a:rPr lang="en-US" dirty="0">
                <a:hlinkClick r:id="rId5"/>
              </a:rPr>
              <a:t>https://modbeta.trimet.org/map/#/</a:t>
            </a:r>
            <a:r>
              <a:rPr lang="en-US" dirty="0"/>
              <a:t> </a:t>
            </a:r>
          </a:p>
          <a:p>
            <a:r>
              <a:rPr lang="en-US" dirty="0" err="1"/>
              <a:t>Graphhopper</a:t>
            </a:r>
            <a:endParaRPr lang="en-US" dirty="0"/>
          </a:p>
          <a:p>
            <a:pPr lvl="1"/>
            <a:r>
              <a:rPr lang="en-US" dirty="0">
                <a:hlinkClick r:id="rId6"/>
              </a:rPr>
              <a:t>https://www.graphhopper.com/</a:t>
            </a:r>
            <a:r>
              <a:rPr lang="en-US" dirty="0"/>
              <a:t> </a:t>
            </a:r>
          </a:p>
          <a:p>
            <a:r>
              <a:rPr lang="en-US" dirty="0"/>
              <a:t>Valhalla </a:t>
            </a:r>
          </a:p>
          <a:p>
            <a:pPr lvl="1"/>
            <a:r>
              <a:rPr lang="en-US" dirty="0">
                <a:hlinkClick r:id="rId7"/>
              </a:rPr>
              <a:t>http://valhalla.github.io/demos/routing/#loc=13,40.751000,-73.978300</a:t>
            </a:r>
            <a:endParaRPr lang="en-US" dirty="0"/>
          </a:p>
          <a:p>
            <a:r>
              <a:rPr lang="en-US" dirty="0">
                <a:solidFill>
                  <a:schemeClr val="tx1"/>
                </a:solidFill>
              </a:rPr>
              <a:t>Open Source Routing Machine - OSRM</a:t>
            </a:r>
          </a:p>
          <a:p>
            <a:pPr lvl="1"/>
            <a:r>
              <a:rPr lang="en-US" dirty="0">
                <a:hlinkClick r:id="rId8"/>
              </a:rPr>
              <a:t>http://project-osrm.org/</a:t>
            </a:r>
            <a:r>
              <a:rPr lang="en-US" dirty="0"/>
              <a:t>  </a:t>
            </a:r>
          </a:p>
          <a:p>
            <a:r>
              <a:rPr lang="en-US" dirty="0"/>
              <a:t>Open Route Service</a:t>
            </a:r>
          </a:p>
          <a:p>
            <a:pPr lvl="1"/>
            <a:r>
              <a:rPr lang="en-US" dirty="0">
                <a:hlinkClick r:id="rId9"/>
              </a:rPr>
              <a:t>https://openrouteservice.org/</a:t>
            </a:r>
            <a:endParaRPr lang="en-US" dirty="0"/>
          </a:p>
          <a:p>
            <a:r>
              <a:rPr lang="en-US" dirty="0"/>
              <a:t>And more</a:t>
            </a:r>
          </a:p>
        </p:txBody>
      </p:sp>
    </p:spTree>
    <p:extLst>
      <p:ext uri="{BB962C8B-B14F-4D97-AF65-F5344CB8AC3E}">
        <p14:creationId xmlns:p14="http://schemas.microsoft.com/office/powerpoint/2010/main" val="13994974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F87EA-AF01-43BD-9A44-7D1C672E0E16}"/>
              </a:ext>
            </a:extLst>
          </p:cNvPr>
          <p:cNvSpPr>
            <a:spLocks noGrp="1"/>
          </p:cNvSpPr>
          <p:nvPr>
            <p:ph type="title"/>
          </p:nvPr>
        </p:nvSpPr>
        <p:spPr/>
        <p:txBody>
          <a:bodyPr/>
          <a:lstStyle/>
          <a:p>
            <a:r>
              <a:rPr lang="en-US" dirty="0"/>
              <a:t>Geocoding</a:t>
            </a:r>
          </a:p>
        </p:txBody>
      </p:sp>
      <p:sp>
        <p:nvSpPr>
          <p:cNvPr id="3" name="Content Placeholder 2">
            <a:extLst>
              <a:ext uri="{FF2B5EF4-FFF2-40B4-BE49-F238E27FC236}">
                <a16:creationId xmlns:a16="http://schemas.microsoft.com/office/drawing/2014/main" id="{5685AC1F-1FA0-46C3-9432-C1BDC321FA55}"/>
              </a:ext>
            </a:extLst>
          </p:cNvPr>
          <p:cNvSpPr>
            <a:spLocks noGrp="1"/>
          </p:cNvSpPr>
          <p:nvPr>
            <p:ph idx="1"/>
          </p:nvPr>
        </p:nvSpPr>
        <p:spPr/>
        <p:txBody>
          <a:bodyPr/>
          <a:lstStyle/>
          <a:p>
            <a:r>
              <a:rPr lang="en-US" dirty="0" err="1"/>
              <a:t>Nominatim</a:t>
            </a:r>
            <a:r>
              <a:rPr lang="en-US" dirty="0"/>
              <a:t> – original geocoder from OSM</a:t>
            </a:r>
          </a:p>
          <a:p>
            <a:pPr lvl="1"/>
            <a:r>
              <a:rPr lang="en-US" dirty="0">
                <a:hlinkClick r:id="rId3"/>
              </a:rPr>
              <a:t>http://nominatim.org/</a:t>
            </a:r>
            <a:endParaRPr lang="en-US" dirty="0"/>
          </a:p>
          <a:p>
            <a:r>
              <a:rPr lang="en-US" dirty="0"/>
              <a:t>Pelias</a:t>
            </a:r>
          </a:p>
          <a:p>
            <a:pPr lvl="1"/>
            <a:r>
              <a:rPr lang="en-US" dirty="0">
                <a:hlinkClick r:id="rId4"/>
              </a:rPr>
              <a:t>https://pelias.io/</a:t>
            </a:r>
            <a:endParaRPr lang="en-US" dirty="0"/>
          </a:p>
          <a:p>
            <a:r>
              <a:rPr lang="en-US" dirty="0"/>
              <a:t>Limitations of geocoders</a:t>
            </a:r>
          </a:p>
          <a:p>
            <a:pPr lvl="1"/>
            <a:r>
              <a:rPr lang="en-US" dirty="0"/>
              <a:t>Address ranges</a:t>
            </a:r>
          </a:p>
          <a:p>
            <a:pPr lvl="1"/>
            <a:r>
              <a:rPr lang="en-US" dirty="0"/>
              <a:t>Point Addresses</a:t>
            </a:r>
          </a:p>
          <a:p>
            <a:pPr lvl="1"/>
            <a:r>
              <a:rPr lang="en-US" dirty="0"/>
              <a:t>Data Quality</a:t>
            </a:r>
          </a:p>
        </p:txBody>
      </p:sp>
    </p:spTree>
    <p:extLst>
      <p:ext uri="{BB962C8B-B14F-4D97-AF65-F5344CB8AC3E}">
        <p14:creationId xmlns:p14="http://schemas.microsoft.com/office/powerpoint/2010/main" val="29772152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82DFB-976A-4FB7-A726-586CCB3E2581}"/>
              </a:ext>
            </a:extLst>
          </p:cNvPr>
          <p:cNvSpPr>
            <a:spLocks noGrp="1"/>
          </p:cNvSpPr>
          <p:nvPr>
            <p:ph type="title"/>
          </p:nvPr>
        </p:nvSpPr>
        <p:spPr/>
        <p:txBody>
          <a:bodyPr/>
          <a:lstStyle/>
          <a:p>
            <a:r>
              <a:rPr lang="en-US" dirty="0"/>
              <a:t>API’s, editing, downloads </a:t>
            </a:r>
          </a:p>
        </p:txBody>
      </p:sp>
      <p:sp>
        <p:nvSpPr>
          <p:cNvPr id="3" name="Content Placeholder 2">
            <a:extLst>
              <a:ext uri="{FF2B5EF4-FFF2-40B4-BE49-F238E27FC236}">
                <a16:creationId xmlns:a16="http://schemas.microsoft.com/office/drawing/2014/main" id="{347E4BA0-003A-4CE1-86C2-1574E23F69EB}"/>
              </a:ext>
            </a:extLst>
          </p:cNvPr>
          <p:cNvSpPr>
            <a:spLocks noGrp="1"/>
          </p:cNvSpPr>
          <p:nvPr>
            <p:ph idx="1"/>
          </p:nvPr>
        </p:nvSpPr>
        <p:spPr>
          <a:xfrm>
            <a:off x="1434180" y="1540189"/>
            <a:ext cx="8915400" cy="3777622"/>
          </a:xfrm>
        </p:spPr>
        <p:txBody>
          <a:bodyPr>
            <a:normAutofit/>
          </a:bodyPr>
          <a:lstStyle/>
          <a:p>
            <a:r>
              <a:rPr lang="en-US" dirty="0"/>
              <a:t>Editing API – enable the editing tools</a:t>
            </a:r>
          </a:p>
          <a:p>
            <a:r>
              <a:rPr lang="en-US" dirty="0"/>
              <a:t>Downloading API - .</a:t>
            </a:r>
            <a:r>
              <a:rPr lang="en-US" dirty="0" err="1"/>
              <a:t>pbf</a:t>
            </a:r>
            <a:r>
              <a:rPr lang="en-US" dirty="0"/>
              <a:t> file</a:t>
            </a:r>
          </a:p>
          <a:p>
            <a:pPr lvl="1"/>
            <a:r>
              <a:rPr lang="en-US" dirty="0"/>
              <a:t>Small batches from main API primarily used by editing applications</a:t>
            </a:r>
          </a:p>
          <a:p>
            <a:r>
              <a:rPr lang="en-US" dirty="0">
                <a:solidFill>
                  <a:schemeClr val="tx1"/>
                </a:solidFill>
              </a:rPr>
              <a:t>Metro Extracts of OSM</a:t>
            </a:r>
          </a:p>
          <a:p>
            <a:pPr lvl="1"/>
            <a:r>
              <a:rPr lang="en-US" dirty="0">
                <a:hlinkClick r:id="rId3"/>
              </a:rPr>
              <a:t>https://metro-extracts.nextzen.org/</a:t>
            </a:r>
            <a:r>
              <a:rPr lang="en-US" dirty="0"/>
              <a:t> </a:t>
            </a:r>
          </a:p>
          <a:p>
            <a:r>
              <a:rPr lang="en-US" dirty="0"/>
              <a:t>Overpass API </a:t>
            </a:r>
            <a:endParaRPr lang="en-US" dirty="0">
              <a:hlinkClick r:id="rId4"/>
            </a:endParaRPr>
          </a:p>
          <a:p>
            <a:pPr lvl="1"/>
            <a:r>
              <a:rPr lang="en-US" dirty="0">
                <a:hlinkClick r:id="rId4"/>
              </a:rPr>
              <a:t>https://lz4.overpass-api.de/</a:t>
            </a:r>
            <a:endParaRPr lang="en-US" dirty="0"/>
          </a:p>
          <a:p>
            <a:r>
              <a:rPr lang="en-US" dirty="0"/>
              <a:t>Overpass Turbo</a:t>
            </a:r>
          </a:p>
          <a:p>
            <a:pPr lvl="1"/>
            <a:r>
              <a:rPr lang="en-US" dirty="0">
                <a:hlinkClick r:id="rId5"/>
              </a:rPr>
              <a:t>https://overpass-turbo.eu/</a:t>
            </a:r>
            <a:endParaRPr lang="en-US" dirty="0"/>
          </a:p>
        </p:txBody>
      </p:sp>
      <p:pic>
        <p:nvPicPr>
          <p:cNvPr id="4" name="Picture 3">
            <a:extLst>
              <a:ext uri="{FF2B5EF4-FFF2-40B4-BE49-F238E27FC236}">
                <a16:creationId xmlns:a16="http://schemas.microsoft.com/office/drawing/2014/main" id="{41F2C7BA-726E-4E65-AFD0-208690BE5C90}"/>
              </a:ext>
            </a:extLst>
          </p:cNvPr>
          <p:cNvPicPr>
            <a:picLocks noChangeAspect="1"/>
          </p:cNvPicPr>
          <p:nvPr/>
        </p:nvPicPr>
        <p:blipFill>
          <a:blip r:embed="rId6"/>
          <a:stretch>
            <a:fillRect/>
          </a:stretch>
        </p:blipFill>
        <p:spPr>
          <a:xfrm>
            <a:off x="5460358" y="3657599"/>
            <a:ext cx="6611325" cy="2161015"/>
          </a:xfrm>
          <a:prstGeom prst="rect">
            <a:avLst/>
          </a:prstGeom>
        </p:spPr>
      </p:pic>
    </p:spTree>
    <p:extLst>
      <p:ext uri="{BB962C8B-B14F-4D97-AF65-F5344CB8AC3E}">
        <p14:creationId xmlns:p14="http://schemas.microsoft.com/office/powerpoint/2010/main" val="23066768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5AF2B-2FE0-4144-9FF3-2A0F682D8F25}"/>
              </a:ext>
            </a:extLst>
          </p:cNvPr>
          <p:cNvSpPr>
            <a:spLocks noGrp="1"/>
          </p:cNvSpPr>
          <p:nvPr>
            <p:ph type="title"/>
          </p:nvPr>
        </p:nvSpPr>
        <p:spPr/>
        <p:txBody>
          <a:bodyPr/>
          <a:lstStyle/>
          <a:p>
            <a:r>
              <a:rPr lang="en-US" dirty="0"/>
              <a:t>Data Source</a:t>
            </a:r>
          </a:p>
        </p:txBody>
      </p:sp>
      <p:sp>
        <p:nvSpPr>
          <p:cNvPr id="3" name="Content Placeholder 2">
            <a:extLst>
              <a:ext uri="{FF2B5EF4-FFF2-40B4-BE49-F238E27FC236}">
                <a16:creationId xmlns:a16="http://schemas.microsoft.com/office/drawing/2014/main" id="{FAA8B4A5-DBC0-4E2A-8AAE-540FE146C940}"/>
              </a:ext>
            </a:extLst>
          </p:cNvPr>
          <p:cNvSpPr>
            <a:spLocks noGrp="1"/>
          </p:cNvSpPr>
          <p:nvPr>
            <p:ph idx="1"/>
          </p:nvPr>
        </p:nvSpPr>
        <p:spPr/>
        <p:txBody>
          <a:bodyPr/>
          <a:lstStyle/>
          <a:p>
            <a:r>
              <a:rPr lang="en-US" dirty="0"/>
              <a:t>The Export</a:t>
            </a:r>
          </a:p>
          <a:p>
            <a:pPr lvl="1"/>
            <a:r>
              <a:rPr lang="en-US" dirty="0"/>
              <a:t>Overpass Turbo</a:t>
            </a:r>
          </a:p>
          <a:p>
            <a:r>
              <a:rPr lang="en-US" dirty="0"/>
              <a:t>How do you want your data?</a:t>
            </a:r>
          </a:p>
          <a:p>
            <a:r>
              <a:rPr lang="en-US" dirty="0"/>
              <a:t>Do you have a database for it?</a:t>
            </a:r>
          </a:p>
          <a:p>
            <a:r>
              <a:rPr lang="en-US" dirty="0"/>
              <a:t>Use tags to optimize your query</a:t>
            </a:r>
          </a:p>
          <a:p>
            <a:r>
              <a:rPr lang="en-US" dirty="0"/>
              <a:t>Try the wizard</a:t>
            </a:r>
          </a:p>
          <a:p>
            <a:pPr lvl="1"/>
            <a:r>
              <a:rPr lang="en-US" dirty="0">
                <a:solidFill>
                  <a:srgbClr val="C00000"/>
                </a:solidFill>
              </a:rPr>
              <a:t>parking=surface or parking=multi-</a:t>
            </a:r>
            <a:r>
              <a:rPr lang="en-US" dirty="0" err="1">
                <a:solidFill>
                  <a:srgbClr val="C00000"/>
                </a:solidFill>
              </a:rPr>
              <a:t>storey</a:t>
            </a:r>
            <a:endParaRPr lang="en-US" dirty="0">
              <a:solidFill>
                <a:srgbClr val="C00000"/>
              </a:solidFill>
            </a:endParaRPr>
          </a:p>
        </p:txBody>
      </p:sp>
      <p:pic>
        <p:nvPicPr>
          <p:cNvPr id="4" name="Picture 3">
            <a:extLst>
              <a:ext uri="{FF2B5EF4-FFF2-40B4-BE49-F238E27FC236}">
                <a16:creationId xmlns:a16="http://schemas.microsoft.com/office/drawing/2014/main" id="{3F9BAD6F-61B0-4C94-8B52-1A69EE39D1AC}"/>
              </a:ext>
            </a:extLst>
          </p:cNvPr>
          <p:cNvPicPr>
            <a:picLocks noChangeAspect="1"/>
          </p:cNvPicPr>
          <p:nvPr/>
        </p:nvPicPr>
        <p:blipFill>
          <a:blip r:embed="rId3"/>
          <a:stretch>
            <a:fillRect/>
          </a:stretch>
        </p:blipFill>
        <p:spPr>
          <a:xfrm>
            <a:off x="8501313" y="1817019"/>
            <a:ext cx="3467100" cy="4619625"/>
          </a:xfrm>
          <a:prstGeom prst="rect">
            <a:avLst/>
          </a:prstGeom>
        </p:spPr>
      </p:pic>
      <p:sp>
        <p:nvSpPr>
          <p:cNvPr id="5" name="TextBox 4">
            <a:extLst>
              <a:ext uri="{FF2B5EF4-FFF2-40B4-BE49-F238E27FC236}">
                <a16:creationId xmlns:a16="http://schemas.microsoft.com/office/drawing/2014/main" id="{FE4766B3-51C4-43CE-8237-C104CD9417BE}"/>
              </a:ext>
            </a:extLst>
          </p:cNvPr>
          <p:cNvSpPr txBox="1"/>
          <p:nvPr/>
        </p:nvSpPr>
        <p:spPr>
          <a:xfrm>
            <a:off x="890351" y="1091009"/>
            <a:ext cx="465192" cy="3539430"/>
          </a:xfrm>
          <a:prstGeom prst="rect">
            <a:avLst/>
          </a:prstGeom>
          <a:noFill/>
        </p:spPr>
        <p:txBody>
          <a:bodyPr wrap="none" rtlCol="0">
            <a:spAutoFit/>
          </a:bodyPr>
          <a:lstStyle/>
          <a:p>
            <a:pPr algn="ctr"/>
            <a:r>
              <a:rPr lang="en-US" sz="2800" b="1" dirty="0">
                <a:solidFill>
                  <a:srgbClr val="FF0000"/>
                </a:solidFill>
              </a:rPr>
              <a:t>A</a:t>
            </a:r>
          </a:p>
          <a:p>
            <a:pPr algn="ctr"/>
            <a:r>
              <a:rPr lang="en-US" sz="2800" b="1" dirty="0">
                <a:solidFill>
                  <a:srgbClr val="FF0000"/>
                </a:solidFill>
              </a:rPr>
              <a:t>C</a:t>
            </a:r>
          </a:p>
          <a:p>
            <a:pPr algn="ctr"/>
            <a:r>
              <a:rPr lang="en-US" sz="2800" b="1" dirty="0">
                <a:solidFill>
                  <a:srgbClr val="FF0000"/>
                </a:solidFill>
              </a:rPr>
              <a:t>T</a:t>
            </a:r>
          </a:p>
          <a:p>
            <a:pPr algn="ctr"/>
            <a:r>
              <a:rPr lang="en-US" sz="2800" b="1" dirty="0">
                <a:solidFill>
                  <a:srgbClr val="FF0000"/>
                </a:solidFill>
              </a:rPr>
              <a:t>I</a:t>
            </a:r>
          </a:p>
          <a:p>
            <a:pPr algn="ctr"/>
            <a:r>
              <a:rPr lang="en-US" sz="2800" b="1" dirty="0">
                <a:solidFill>
                  <a:srgbClr val="FF0000"/>
                </a:solidFill>
              </a:rPr>
              <a:t>V</a:t>
            </a:r>
          </a:p>
          <a:p>
            <a:pPr algn="ctr"/>
            <a:r>
              <a:rPr lang="en-US" sz="2800" b="1" dirty="0">
                <a:solidFill>
                  <a:srgbClr val="FF0000"/>
                </a:solidFill>
              </a:rPr>
              <a:t>I</a:t>
            </a:r>
          </a:p>
          <a:p>
            <a:pPr algn="ctr"/>
            <a:r>
              <a:rPr lang="en-US" sz="2800" b="1" dirty="0">
                <a:solidFill>
                  <a:srgbClr val="FF0000"/>
                </a:solidFill>
              </a:rPr>
              <a:t>T</a:t>
            </a:r>
          </a:p>
          <a:p>
            <a:pPr algn="ctr"/>
            <a:r>
              <a:rPr lang="en-US" sz="2800" b="1" dirty="0">
                <a:solidFill>
                  <a:srgbClr val="FF0000"/>
                </a:solidFill>
              </a:rPr>
              <a:t>Y</a:t>
            </a:r>
          </a:p>
        </p:txBody>
      </p:sp>
    </p:spTree>
    <p:extLst>
      <p:ext uri="{BB962C8B-B14F-4D97-AF65-F5344CB8AC3E}">
        <p14:creationId xmlns:p14="http://schemas.microsoft.com/office/powerpoint/2010/main" val="36111333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EB2F0-62B3-4140-B4EB-AF41DE99B310}"/>
              </a:ext>
            </a:extLst>
          </p:cNvPr>
          <p:cNvSpPr>
            <a:spLocks noGrp="1"/>
          </p:cNvSpPr>
          <p:nvPr>
            <p:ph type="title"/>
          </p:nvPr>
        </p:nvSpPr>
        <p:spPr>
          <a:xfrm>
            <a:off x="1179095" y="624110"/>
            <a:ext cx="10325517" cy="1280890"/>
          </a:xfrm>
        </p:spPr>
        <p:txBody>
          <a:bodyPr/>
          <a:lstStyle/>
          <a:p>
            <a:r>
              <a:rPr lang="en-US" dirty="0"/>
              <a:t>Apply to your preferred software and analysis	</a:t>
            </a:r>
          </a:p>
        </p:txBody>
      </p:sp>
      <p:sp>
        <p:nvSpPr>
          <p:cNvPr id="3" name="Content Placeholder 2">
            <a:extLst>
              <a:ext uri="{FF2B5EF4-FFF2-40B4-BE49-F238E27FC236}">
                <a16:creationId xmlns:a16="http://schemas.microsoft.com/office/drawing/2014/main" id="{89D70D64-464F-447A-9723-CBCB19668344}"/>
              </a:ext>
            </a:extLst>
          </p:cNvPr>
          <p:cNvSpPr>
            <a:spLocks noGrp="1"/>
          </p:cNvSpPr>
          <p:nvPr>
            <p:ph idx="1"/>
          </p:nvPr>
        </p:nvSpPr>
        <p:spPr/>
        <p:txBody>
          <a:bodyPr/>
          <a:lstStyle/>
          <a:p>
            <a:r>
              <a:rPr lang="en-US" dirty="0"/>
              <a:t>What do you want to do with your downloaded data</a:t>
            </a:r>
          </a:p>
          <a:p>
            <a:r>
              <a:rPr lang="en-US" dirty="0"/>
              <a:t>Inventories</a:t>
            </a:r>
          </a:p>
          <a:p>
            <a:r>
              <a:rPr lang="en-US" dirty="0"/>
              <a:t>Advanced Spatial Analysis</a:t>
            </a:r>
          </a:p>
          <a:p>
            <a:r>
              <a:rPr lang="en-US" dirty="0"/>
              <a:t>Level of Traffic Stress</a:t>
            </a:r>
          </a:p>
          <a:p>
            <a:r>
              <a:rPr lang="en-US" dirty="0"/>
              <a:t>What is the quality of the data?</a:t>
            </a:r>
          </a:p>
          <a:p>
            <a:r>
              <a:rPr lang="en-US" dirty="0"/>
              <a:t>Do you need at add data into OSM?</a:t>
            </a:r>
          </a:p>
        </p:txBody>
      </p:sp>
    </p:spTree>
    <p:extLst>
      <p:ext uri="{BB962C8B-B14F-4D97-AF65-F5344CB8AC3E}">
        <p14:creationId xmlns:p14="http://schemas.microsoft.com/office/powerpoint/2010/main" val="26950352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E8F42-705B-4210-AF5A-CBFFE9E0F809}"/>
              </a:ext>
            </a:extLst>
          </p:cNvPr>
          <p:cNvSpPr>
            <a:spLocks noGrp="1"/>
          </p:cNvSpPr>
          <p:nvPr>
            <p:ph type="title"/>
          </p:nvPr>
        </p:nvSpPr>
        <p:spPr/>
        <p:txBody>
          <a:bodyPr/>
          <a:lstStyle/>
          <a:p>
            <a:r>
              <a:rPr lang="en-US" dirty="0"/>
              <a:t>Walking and Mapping Time</a:t>
            </a:r>
          </a:p>
        </p:txBody>
      </p:sp>
      <p:sp>
        <p:nvSpPr>
          <p:cNvPr id="3" name="Content Placeholder 2">
            <a:extLst>
              <a:ext uri="{FF2B5EF4-FFF2-40B4-BE49-F238E27FC236}">
                <a16:creationId xmlns:a16="http://schemas.microsoft.com/office/drawing/2014/main" id="{4BD0E2E5-C668-482A-8A22-09C9C3AD5E68}"/>
              </a:ext>
            </a:extLst>
          </p:cNvPr>
          <p:cNvSpPr>
            <a:spLocks noGrp="1"/>
          </p:cNvSpPr>
          <p:nvPr>
            <p:ph idx="1"/>
          </p:nvPr>
        </p:nvSpPr>
        <p:spPr/>
        <p:txBody>
          <a:bodyPr/>
          <a:lstStyle/>
          <a:p>
            <a:r>
              <a:rPr lang="en-US" dirty="0"/>
              <a:t>Let’s team up or download an app</a:t>
            </a:r>
          </a:p>
          <a:p>
            <a:r>
              <a:rPr lang="en-US" dirty="0"/>
              <a:t>Vespucci - </a:t>
            </a:r>
            <a:r>
              <a:rPr lang="en-US" dirty="0">
                <a:hlinkClick r:id="rId3"/>
              </a:rPr>
              <a:t>http://vespucci.io/</a:t>
            </a:r>
            <a:endParaRPr lang="en-US" dirty="0"/>
          </a:p>
          <a:p>
            <a:pPr lvl="1"/>
            <a:r>
              <a:rPr lang="en-US" dirty="0"/>
              <a:t>Android  </a:t>
            </a:r>
          </a:p>
          <a:p>
            <a:r>
              <a:rPr lang="en-US" dirty="0"/>
              <a:t>Go Map!! - </a:t>
            </a:r>
            <a:r>
              <a:rPr lang="en-US" dirty="0">
                <a:hlinkClick r:id="rId4"/>
              </a:rPr>
              <a:t>https://wiki.openstreetmap.org/wiki/Go_Map!!</a:t>
            </a:r>
            <a:endParaRPr lang="en-US" dirty="0"/>
          </a:p>
          <a:p>
            <a:pPr lvl="1"/>
            <a:r>
              <a:rPr lang="en-US" dirty="0"/>
              <a:t>iOS only</a:t>
            </a:r>
          </a:p>
          <a:p>
            <a:pPr lvl="1"/>
            <a:endParaRPr lang="en-US" dirty="0"/>
          </a:p>
        </p:txBody>
      </p:sp>
      <p:pic>
        <p:nvPicPr>
          <p:cNvPr id="4" name="Picture 3">
            <a:extLst>
              <a:ext uri="{FF2B5EF4-FFF2-40B4-BE49-F238E27FC236}">
                <a16:creationId xmlns:a16="http://schemas.microsoft.com/office/drawing/2014/main" id="{92C354E1-6F45-4E86-82E1-167AEAB00D21}"/>
              </a:ext>
            </a:extLst>
          </p:cNvPr>
          <p:cNvPicPr>
            <a:picLocks noChangeAspect="1"/>
          </p:cNvPicPr>
          <p:nvPr/>
        </p:nvPicPr>
        <p:blipFill>
          <a:blip r:embed="rId5"/>
          <a:stretch>
            <a:fillRect/>
          </a:stretch>
        </p:blipFill>
        <p:spPr>
          <a:xfrm>
            <a:off x="3095626" y="4301497"/>
            <a:ext cx="1895475" cy="1724025"/>
          </a:xfrm>
          <a:prstGeom prst="rect">
            <a:avLst/>
          </a:prstGeom>
        </p:spPr>
      </p:pic>
      <p:pic>
        <p:nvPicPr>
          <p:cNvPr id="5" name="Picture 4">
            <a:extLst>
              <a:ext uri="{FF2B5EF4-FFF2-40B4-BE49-F238E27FC236}">
                <a16:creationId xmlns:a16="http://schemas.microsoft.com/office/drawing/2014/main" id="{7B3092D4-8498-47DB-951F-88B95D2C3354}"/>
              </a:ext>
            </a:extLst>
          </p:cNvPr>
          <p:cNvPicPr>
            <a:picLocks noChangeAspect="1"/>
          </p:cNvPicPr>
          <p:nvPr/>
        </p:nvPicPr>
        <p:blipFill>
          <a:blip r:embed="rId6"/>
          <a:stretch>
            <a:fillRect/>
          </a:stretch>
        </p:blipFill>
        <p:spPr>
          <a:xfrm>
            <a:off x="10631404" y="3939547"/>
            <a:ext cx="1276350" cy="2200275"/>
          </a:xfrm>
          <a:prstGeom prst="rect">
            <a:avLst/>
          </a:prstGeom>
        </p:spPr>
      </p:pic>
      <p:pic>
        <p:nvPicPr>
          <p:cNvPr id="6" name="Picture 5">
            <a:extLst>
              <a:ext uri="{FF2B5EF4-FFF2-40B4-BE49-F238E27FC236}">
                <a16:creationId xmlns:a16="http://schemas.microsoft.com/office/drawing/2014/main" id="{55B5D8A6-F2BB-4374-A039-36A0CE3348FE}"/>
              </a:ext>
            </a:extLst>
          </p:cNvPr>
          <p:cNvPicPr>
            <a:picLocks noChangeAspect="1"/>
          </p:cNvPicPr>
          <p:nvPr/>
        </p:nvPicPr>
        <p:blipFill>
          <a:blip r:embed="rId7"/>
          <a:stretch>
            <a:fillRect/>
          </a:stretch>
        </p:blipFill>
        <p:spPr>
          <a:xfrm>
            <a:off x="9096375" y="3906209"/>
            <a:ext cx="1314450" cy="2286000"/>
          </a:xfrm>
          <a:prstGeom prst="rect">
            <a:avLst/>
          </a:prstGeom>
        </p:spPr>
      </p:pic>
      <p:sp>
        <p:nvSpPr>
          <p:cNvPr id="7" name="TextBox 6">
            <a:extLst>
              <a:ext uri="{FF2B5EF4-FFF2-40B4-BE49-F238E27FC236}">
                <a16:creationId xmlns:a16="http://schemas.microsoft.com/office/drawing/2014/main" id="{4E71B82E-0C3F-4D7B-9EE1-3C7ACCE08C72}"/>
              </a:ext>
            </a:extLst>
          </p:cNvPr>
          <p:cNvSpPr txBox="1"/>
          <p:nvPr/>
        </p:nvSpPr>
        <p:spPr>
          <a:xfrm>
            <a:off x="890351" y="1091009"/>
            <a:ext cx="465192" cy="3539430"/>
          </a:xfrm>
          <a:prstGeom prst="rect">
            <a:avLst/>
          </a:prstGeom>
          <a:noFill/>
        </p:spPr>
        <p:txBody>
          <a:bodyPr wrap="none" rtlCol="0">
            <a:spAutoFit/>
          </a:bodyPr>
          <a:lstStyle/>
          <a:p>
            <a:pPr algn="ctr"/>
            <a:r>
              <a:rPr lang="en-US" sz="2800" b="1" dirty="0">
                <a:solidFill>
                  <a:srgbClr val="FF0000"/>
                </a:solidFill>
              </a:rPr>
              <a:t>A</a:t>
            </a:r>
          </a:p>
          <a:p>
            <a:pPr algn="ctr"/>
            <a:r>
              <a:rPr lang="en-US" sz="2800" b="1" dirty="0">
                <a:solidFill>
                  <a:srgbClr val="FF0000"/>
                </a:solidFill>
              </a:rPr>
              <a:t>C</a:t>
            </a:r>
          </a:p>
          <a:p>
            <a:pPr algn="ctr"/>
            <a:r>
              <a:rPr lang="en-US" sz="2800" b="1" dirty="0">
                <a:solidFill>
                  <a:srgbClr val="FF0000"/>
                </a:solidFill>
              </a:rPr>
              <a:t>T</a:t>
            </a:r>
          </a:p>
          <a:p>
            <a:pPr algn="ctr"/>
            <a:r>
              <a:rPr lang="en-US" sz="2800" b="1" dirty="0">
                <a:solidFill>
                  <a:srgbClr val="FF0000"/>
                </a:solidFill>
              </a:rPr>
              <a:t>I</a:t>
            </a:r>
          </a:p>
          <a:p>
            <a:pPr algn="ctr"/>
            <a:r>
              <a:rPr lang="en-US" sz="2800" b="1" dirty="0">
                <a:solidFill>
                  <a:srgbClr val="FF0000"/>
                </a:solidFill>
              </a:rPr>
              <a:t>V</a:t>
            </a:r>
          </a:p>
          <a:p>
            <a:pPr algn="ctr"/>
            <a:r>
              <a:rPr lang="en-US" sz="2800" b="1" dirty="0">
                <a:solidFill>
                  <a:srgbClr val="FF0000"/>
                </a:solidFill>
              </a:rPr>
              <a:t>I</a:t>
            </a:r>
          </a:p>
          <a:p>
            <a:pPr algn="ctr"/>
            <a:r>
              <a:rPr lang="en-US" sz="2800" b="1" dirty="0">
                <a:solidFill>
                  <a:srgbClr val="FF0000"/>
                </a:solidFill>
              </a:rPr>
              <a:t>T</a:t>
            </a:r>
          </a:p>
          <a:p>
            <a:pPr algn="ctr"/>
            <a:r>
              <a:rPr lang="en-US" sz="2800" b="1" dirty="0">
                <a:solidFill>
                  <a:srgbClr val="FF0000"/>
                </a:solidFill>
              </a:rPr>
              <a:t>Y</a:t>
            </a:r>
          </a:p>
        </p:txBody>
      </p:sp>
    </p:spTree>
    <p:extLst>
      <p:ext uri="{BB962C8B-B14F-4D97-AF65-F5344CB8AC3E}">
        <p14:creationId xmlns:p14="http://schemas.microsoft.com/office/powerpoint/2010/main" val="936394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3FB07-314B-48AC-92CC-C0D79ACEF087}"/>
              </a:ext>
            </a:extLst>
          </p:cNvPr>
          <p:cNvSpPr>
            <a:spLocks noGrp="1"/>
          </p:cNvSpPr>
          <p:nvPr>
            <p:ph type="title"/>
          </p:nvPr>
        </p:nvSpPr>
        <p:spPr/>
        <p:txBody>
          <a:bodyPr/>
          <a:lstStyle/>
          <a:p>
            <a:r>
              <a:rPr lang="en-US" dirty="0"/>
              <a:t>Grassroots Community approach *</a:t>
            </a:r>
          </a:p>
        </p:txBody>
      </p:sp>
      <p:sp>
        <p:nvSpPr>
          <p:cNvPr id="3" name="Content Placeholder 2">
            <a:extLst>
              <a:ext uri="{FF2B5EF4-FFF2-40B4-BE49-F238E27FC236}">
                <a16:creationId xmlns:a16="http://schemas.microsoft.com/office/drawing/2014/main" id="{D99FB859-B3B2-4F45-A9C1-FEF620659313}"/>
              </a:ext>
            </a:extLst>
          </p:cNvPr>
          <p:cNvSpPr>
            <a:spLocks noGrp="1"/>
          </p:cNvSpPr>
          <p:nvPr>
            <p:ph idx="1"/>
          </p:nvPr>
        </p:nvSpPr>
        <p:spPr/>
        <p:txBody>
          <a:bodyPr/>
          <a:lstStyle/>
          <a:p>
            <a:r>
              <a:rPr lang="en-US" dirty="0"/>
              <a:t>Fight the power of the Royal authority of British national mapping</a:t>
            </a:r>
          </a:p>
          <a:p>
            <a:r>
              <a:rPr lang="en-US" dirty="0"/>
              <a:t>Donated GPS tracks around London from </a:t>
            </a:r>
            <a:r>
              <a:rPr lang="en-US" dirty="0" err="1"/>
              <a:t>Ecourier</a:t>
            </a:r>
            <a:r>
              <a:rPr lang="en-US" dirty="0"/>
              <a:t> bicycle track data</a:t>
            </a:r>
          </a:p>
          <a:p>
            <a:r>
              <a:rPr lang="en-US" dirty="0"/>
              <a:t>Mapping parties began in 2005 Limehouse Town Hall</a:t>
            </a:r>
          </a:p>
          <a:p>
            <a:pPr lvl="1"/>
            <a:r>
              <a:rPr lang="en-US" dirty="0"/>
              <a:t>Who has attended or hosted a mapping party?</a:t>
            </a:r>
          </a:p>
          <a:p>
            <a:pPr lvl="1"/>
            <a:r>
              <a:rPr lang="en-US" dirty="0"/>
              <a:t>Who has never attended a mapping party?</a:t>
            </a:r>
          </a:p>
          <a:p>
            <a:r>
              <a:rPr lang="en-US" dirty="0"/>
              <a:t>Volunteers map disaster zones, Haiti’s 7.0 magnitude Earthquake in 2010</a:t>
            </a:r>
          </a:p>
          <a:p>
            <a:r>
              <a:rPr lang="en-US" dirty="0"/>
              <a:t>Share your knowledge and Geographic passion with others</a:t>
            </a:r>
          </a:p>
          <a:p>
            <a:endParaRPr lang="en-US" dirty="0"/>
          </a:p>
        </p:txBody>
      </p:sp>
    </p:spTree>
    <p:extLst>
      <p:ext uri="{BB962C8B-B14F-4D97-AF65-F5344CB8AC3E}">
        <p14:creationId xmlns:p14="http://schemas.microsoft.com/office/powerpoint/2010/main" val="19603362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6E160-AD38-410F-94B3-8F6D40DA84E4}"/>
              </a:ext>
            </a:extLst>
          </p:cNvPr>
          <p:cNvSpPr>
            <a:spLocks noGrp="1"/>
          </p:cNvSpPr>
          <p:nvPr>
            <p:ph type="title"/>
          </p:nvPr>
        </p:nvSpPr>
        <p:spPr>
          <a:xfrm>
            <a:off x="3880304" y="2148110"/>
            <a:ext cx="5612611" cy="1280890"/>
          </a:xfrm>
        </p:spPr>
        <p:txBody>
          <a:bodyPr/>
          <a:lstStyle/>
          <a:p>
            <a:r>
              <a:rPr lang="en-US" dirty="0"/>
              <a:t>Questions? / </a:t>
            </a:r>
            <a:r>
              <a:rPr lang="en-US" dirty="0" err="1"/>
              <a:t>Preguntas</a:t>
            </a:r>
            <a:r>
              <a:rPr lang="en-US" dirty="0"/>
              <a:t>?</a:t>
            </a:r>
          </a:p>
        </p:txBody>
      </p:sp>
    </p:spTree>
    <p:extLst>
      <p:ext uri="{BB962C8B-B14F-4D97-AF65-F5344CB8AC3E}">
        <p14:creationId xmlns:p14="http://schemas.microsoft.com/office/powerpoint/2010/main" val="1984710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5CAB0-D972-4751-9862-FC0EA9358638}"/>
              </a:ext>
            </a:extLst>
          </p:cNvPr>
          <p:cNvSpPr>
            <a:spLocks noGrp="1"/>
          </p:cNvSpPr>
          <p:nvPr>
            <p:ph type="title"/>
          </p:nvPr>
        </p:nvSpPr>
        <p:spPr>
          <a:xfrm>
            <a:off x="1687669" y="624110"/>
            <a:ext cx="7442476" cy="1280890"/>
          </a:xfrm>
        </p:spPr>
        <p:txBody>
          <a:bodyPr>
            <a:normAutofit/>
          </a:bodyPr>
          <a:lstStyle/>
          <a:p>
            <a:r>
              <a:rPr lang="en-US" sz="3200" dirty="0"/>
              <a:t>State of The Map – World and US</a:t>
            </a:r>
          </a:p>
        </p:txBody>
      </p:sp>
      <p:sp>
        <p:nvSpPr>
          <p:cNvPr id="3" name="Content Placeholder 2">
            <a:extLst>
              <a:ext uri="{FF2B5EF4-FFF2-40B4-BE49-F238E27FC236}">
                <a16:creationId xmlns:a16="http://schemas.microsoft.com/office/drawing/2014/main" id="{40D1A307-18F5-4708-948C-69BC6FA7B70E}"/>
              </a:ext>
            </a:extLst>
          </p:cNvPr>
          <p:cNvSpPr>
            <a:spLocks noGrp="1"/>
          </p:cNvSpPr>
          <p:nvPr>
            <p:ph idx="1"/>
          </p:nvPr>
        </p:nvSpPr>
        <p:spPr>
          <a:xfrm>
            <a:off x="1385455" y="1607127"/>
            <a:ext cx="5390081" cy="4304095"/>
          </a:xfrm>
        </p:spPr>
        <p:txBody>
          <a:bodyPr>
            <a:normAutofit/>
          </a:bodyPr>
          <a:lstStyle/>
          <a:p>
            <a:pPr>
              <a:buClr>
                <a:srgbClr val="FAD293"/>
              </a:buClr>
            </a:pPr>
            <a:r>
              <a:rPr lang="en-US" sz="1600" dirty="0">
                <a:solidFill>
                  <a:srgbClr val="000000"/>
                </a:solidFill>
              </a:rPr>
              <a:t>Worldwide conference to present and advocate Open Street Map</a:t>
            </a:r>
          </a:p>
          <a:p>
            <a:pPr>
              <a:buClr>
                <a:srgbClr val="FAD293"/>
              </a:buClr>
            </a:pPr>
            <a:r>
              <a:rPr lang="en-US" sz="1600" dirty="0">
                <a:solidFill>
                  <a:srgbClr val="000000"/>
                </a:solidFill>
              </a:rPr>
              <a:t>General and Technical resources</a:t>
            </a:r>
          </a:p>
          <a:p>
            <a:pPr>
              <a:buClr>
                <a:srgbClr val="FAD293"/>
              </a:buClr>
            </a:pPr>
            <a:r>
              <a:rPr lang="en-US" sz="1600" dirty="0">
                <a:solidFill>
                  <a:srgbClr val="000000"/>
                </a:solidFill>
              </a:rPr>
              <a:t>Latest applications and newest technologies leveraging OSM</a:t>
            </a:r>
          </a:p>
          <a:p>
            <a:pPr>
              <a:buClr>
                <a:srgbClr val="FAD293"/>
              </a:buClr>
            </a:pPr>
            <a:r>
              <a:rPr lang="en-US" sz="1600" dirty="0">
                <a:solidFill>
                  <a:srgbClr val="000000"/>
                </a:solidFill>
              </a:rPr>
              <a:t>2019 – </a:t>
            </a:r>
            <a:r>
              <a:rPr lang="en-US" sz="1600" dirty="0" err="1">
                <a:solidFill>
                  <a:srgbClr val="000000"/>
                </a:solidFill>
              </a:rPr>
              <a:t>Hedelburg</a:t>
            </a:r>
            <a:r>
              <a:rPr lang="en-US" sz="1600" dirty="0">
                <a:solidFill>
                  <a:srgbClr val="000000"/>
                </a:solidFill>
              </a:rPr>
              <a:t>, Germany</a:t>
            </a:r>
          </a:p>
          <a:p>
            <a:pPr lvl="1">
              <a:buClr>
                <a:srgbClr val="FAD293"/>
              </a:buClr>
            </a:pPr>
            <a:r>
              <a:rPr lang="en-US" dirty="0">
                <a:solidFill>
                  <a:srgbClr val="000000"/>
                </a:solidFill>
                <a:hlinkClick r:id="rId3"/>
              </a:rPr>
              <a:t>https://2019.stateofthemap.org/</a:t>
            </a:r>
            <a:endParaRPr lang="en-US" dirty="0">
              <a:solidFill>
                <a:srgbClr val="000000"/>
              </a:solidFill>
            </a:endParaRPr>
          </a:p>
          <a:p>
            <a:pPr>
              <a:buClr>
                <a:srgbClr val="FAD293"/>
              </a:buClr>
            </a:pPr>
            <a:r>
              <a:rPr lang="en-US" sz="1600" dirty="0">
                <a:solidFill>
                  <a:srgbClr val="000000"/>
                </a:solidFill>
              </a:rPr>
              <a:t>SOTMUS – Minneapolis</a:t>
            </a:r>
          </a:p>
          <a:p>
            <a:pPr lvl="1">
              <a:buClr>
                <a:srgbClr val="FAD293"/>
              </a:buClr>
            </a:pPr>
            <a:r>
              <a:rPr lang="en-US" dirty="0">
                <a:solidFill>
                  <a:srgbClr val="000000"/>
                </a:solidFill>
                <a:hlinkClick r:id="rId4"/>
              </a:rPr>
              <a:t>https://2019.stateofthemap.us/</a:t>
            </a:r>
            <a:endParaRPr lang="en-US" dirty="0">
              <a:solidFill>
                <a:srgbClr val="000000"/>
              </a:solidFill>
            </a:endParaRPr>
          </a:p>
        </p:txBody>
      </p:sp>
      <p:pic>
        <p:nvPicPr>
          <p:cNvPr id="4" name="Picture 6" descr="https://2019.stateofthemap.us/assets/graphics/content/logo.png">
            <a:extLst>
              <a:ext uri="{FF2B5EF4-FFF2-40B4-BE49-F238E27FC236}">
                <a16:creationId xmlns:a16="http://schemas.microsoft.com/office/drawing/2014/main" id="{2E6A3B2E-72C5-4877-9724-0622C14F70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95119" y="3001762"/>
            <a:ext cx="2499635" cy="31228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https://2019.stateofthemap.org/img/logo-dark.png">
            <a:extLst>
              <a:ext uri="{FF2B5EF4-FFF2-40B4-BE49-F238E27FC236}">
                <a16:creationId xmlns:a16="http://schemas.microsoft.com/office/drawing/2014/main" id="{8AD73A61-FBC0-4CB4-B0DA-81C465B451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14337" y="0"/>
            <a:ext cx="2077663" cy="3574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1865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898BB-79E6-44B4-9288-1B76FD1E5C18}"/>
              </a:ext>
            </a:extLst>
          </p:cNvPr>
          <p:cNvSpPr>
            <a:spLocks noGrp="1"/>
          </p:cNvSpPr>
          <p:nvPr>
            <p:ph type="title"/>
          </p:nvPr>
        </p:nvSpPr>
        <p:spPr>
          <a:xfrm>
            <a:off x="2372179" y="259298"/>
            <a:ext cx="8911687" cy="1280890"/>
          </a:xfrm>
        </p:spPr>
        <p:txBody>
          <a:bodyPr/>
          <a:lstStyle/>
          <a:p>
            <a:r>
              <a:rPr lang="en-US" dirty="0"/>
              <a:t>Humanitarian Open Street Map</a:t>
            </a:r>
          </a:p>
        </p:txBody>
      </p:sp>
      <p:sp>
        <p:nvSpPr>
          <p:cNvPr id="3" name="Content Placeholder 2">
            <a:extLst>
              <a:ext uri="{FF2B5EF4-FFF2-40B4-BE49-F238E27FC236}">
                <a16:creationId xmlns:a16="http://schemas.microsoft.com/office/drawing/2014/main" id="{D8AB78AC-7861-4E68-A8D2-51FF2ACEB841}"/>
              </a:ext>
            </a:extLst>
          </p:cNvPr>
          <p:cNvSpPr>
            <a:spLocks noGrp="1"/>
          </p:cNvSpPr>
          <p:nvPr>
            <p:ph idx="1"/>
          </p:nvPr>
        </p:nvSpPr>
        <p:spPr>
          <a:xfrm>
            <a:off x="1493531" y="1239627"/>
            <a:ext cx="8915400" cy="3777622"/>
          </a:xfrm>
        </p:spPr>
        <p:txBody>
          <a:bodyPr/>
          <a:lstStyle/>
          <a:p>
            <a:r>
              <a:rPr lang="en-US" dirty="0">
                <a:hlinkClick r:id="rId3"/>
              </a:rPr>
              <a:t>https://www.hotosm.org/</a:t>
            </a:r>
            <a:r>
              <a:rPr lang="en-US" dirty="0"/>
              <a:t> </a:t>
            </a:r>
          </a:p>
          <a:p>
            <a:r>
              <a:rPr lang="en-US" dirty="0"/>
              <a:t>Tasking Manger</a:t>
            </a:r>
          </a:p>
        </p:txBody>
      </p:sp>
      <p:pic>
        <p:nvPicPr>
          <p:cNvPr id="4" name="Picture 3">
            <a:extLst>
              <a:ext uri="{FF2B5EF4-FFF2-40B4-BE49-F238E27FC236}">
                <a16:creationId xmlns:a16="http://schemas.microsoft.com/office/drawing/2014/main" id="{77CF6A80-B36D-4B2E-991F-44D7967A3914}"/>
              </a:ext>
            </a:extLst>
          </p:cNvPr>
          <p:cNvPicPr>
            <a:picLocks noChangeAspect="1"/>
          </p:cNvPicPr>
          <p:nvPr/>
        </p:nvPicPr>
        <p:blipFill>
          <a:blip r:embed="rId4"/>
          <a:stretch>
            <a:fillRect/>
          </a:stretch>
        </p:blipFill>
        <p:spPr>
          <a:xfrm>
            <a:off x="3555866" y="2045449"/>
            <a:ext cx="8601075" cy="2971800"/>
          </a:xfrm>
          <a:prstGeom prst="rect">
            <a:avLst/>
          </a:prstGeom>
        </p:spPr>
      </p:pic>
      <p:pic>
        <p:nvPicPr>
          <p:cNvPr id="5" name="Picture 4">
            <a:extLst>
              <a:ext uri="{FF2B5EF4-FFF2-40B4-BE49-F238E27FC236}">
                <a16:creationId xmlns:a16="http://schemas.microsoft.com/office/drawing/2014/main" id="{0DBE0878-4F73-4B54-8846-52C1B56F80DA}"/>
              </a:ext>
            </a:extLst>
          </p:cNvPr>
          <p:cNvPicPr>
            <a:picLocks noChangeAspect="1"/>
          </p:cNvPicPr>
          <p:nvPr/>
        </p:nvPicPr>
        <p:blipFill>
          <a:blip r:embed="rId5"/>
          <a:stretch>
            <a:fillRect/>
          </a:stretch>
        </p:blipFill>
        <p:spPr>
          <a:xfrm>
            <a:off x="2075875" y="5522510"/>
            <a:ext cx="8543925" cy="752475"/>
          </a:xfrm>
          <a:prstGeom prst="rect">
            <a:avLst/>
          </a:prstGeom>
        </p:spPr>
      </p:pic>
    </p:spTree>
    <p:extLst>
      <p:ext uri="{BB962C8B-B14F-4D97-AF65-F5344CB8AC3E}">
        <p14:creationId xmlns:p14="http://schemas.microsoft.com/office/powerpoint/2010/main" val="425848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9E882-A094-4F2D-9F20-BF8B3914928A}"/>
              </a:ext>
            </a:extLst>
          </p:cNvPr>
          <p:cNvSpPr>
            <a:spLocks noGrp="1"/>
          </p:cNvSpPr>
          <p:nvPr>
            <p:ph type="title"/>
          </p:nvPr>
        </p:nvSpPr>
        <p:spPr/>
        <p:txBody>
          <a:bodyPr/>
          <a:lstStyle/>
          <a:p>
            <a:r>
              <a:rPr lang="en-US" dirty="0"/>
              <a:t>Open means What?</a:t>
            </a:r>
          </a:p>
        </p:txBody>
      </p:sp>
      <p:sp>
        <p:nvSpPr>
          <p:cNvPr id="3" name="Content Placeholder 2">
            <a:extLst>
              <a:ext uri="{FF2B5EF4-FFF2-40B4-BE49-F238E27FC236}">
                <a16:creationId xmlns:a16="http://schemas.microsoft.com/office/drawing/2014/main" id="{A31E0689-D406-4777-8DE1-23D242D7CDA8}"/>
              </a:ext>
            </a:extLst>
          </p:cNvPr>
          <p:cNvSpPr>
            <a:spLocks noGrp="1"/>
          </p:cNvSpPr>
          <p:nvPr>
            <p:ph idx="1"/>
          </p:nvPr>
        </p:nvSpPr>
        <p:spPr/>
        <p:txBody>
          <a:bodyPr/>
          <a:lstStyle/>
          <a:p>
            <a:r>
              <a:rPr lang="en-US" dirty="0"/>
              <a:t>Open Data</a:t>
            </a:r>
          </a:p>
          <a:p>
            <a:r>
              <a:rPr lang="en-US" dirty="0"/>
              <a:t>Open Source</a:t>
            </a:r>
          </a:p>
          <a:p>
            <a:r>
              <a:rPr lang="en-US" dirty="0"/>
              <a:t>Open Use</a:t>
            </a:r>
          </a:p>
          <a:p>
            <a:r>
              <a:rPr lang="en-US" dirty="0"/>
              <a:t>Contributions</a:t>
            </a:r>
          </a:p>
          <a:p>
            <a:r>
              <a:rPr lang="en-US" dirty="0"/>
              <a:t>API</a:t>
            </a:r>
          </a:p>
        </p:txBody>
      </p:sp>
    </p:spTree>
    <p:extLst>
      <p:ext uri="{BB962C8B-B14F-4D97-AF65-F5344CB8AC3E}">
        <p14:creationId xmlns:p14="http://schemas.microsoft.com/office/powerpoint/2010/main" val="2493022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
            <a:extLst>
              <a:ext uri="{FF2B5EF4-FFF2-40B4-BE49-F238E27FC236}">
                <a16:creationId xmlns:a16="http://schemas.microsoft.com/office/drawing/2014/main" id="{0008A408-3679-4D45-9A49-E5E4461B8A90}"/>
              </a:ext>
            </a:extLst>
          </p:cNvPr>
          <p:cNvSpPr>
            <a:spLocks noGrp="1" noChangeArrowheads="1"/>
          </p:cNvSpPr>
          <p:nvPr>
            <p:ph type="title" idx="4294967295"/>
          </p:nvPr>
        </p:nvSpPr>
        <p:spPr>
          <a:xfrm>
            <a:off x="1981200" y="274638"/>
            <a:ext cx="8229600" cy="1143000"/>
          </a:xfrm>
        </p:spPr>
        <p:txBody>
          <a:bodyPr>
            <a:normAutofit fontScale="90000"/>
          </a:bodyPr>
          <a:lstStyle/>
          <a:p>
            <a:pPr algn="ct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altLang="en-US" dirty="0">
                <a:solidFill>
                  <a:srgbClr val="101E8E"/>
                </a:solidFill>
              </a:rPr>
              <a:t>ODBL after September 2012 to Present *</a:t>
            </a:r>
          </a:p>
        </p:txBody>
      </p:sp>
      <p:sp>
        <p:nvSpPr>
          <p:cNvPr id="2" name="Text Box 2">
            <a:extLst>
              <a:ext uri="{FF2B5EF4-FFF2-40B4-BE49-F238E27FC236}">
                <a16:creationId xmlns:a16="http://schemas.microsoft.com/office/drawing/2014/main" id="{DD6D962D-12FF-4A4D-BA59-3AB0DF5F07BD}"/>
              </a:ext>
            </a:extLst>
          </p:cNvPr>
          <p:cNvSpPr txBox="1">
            <a:spLocks noChangeArrowheads="1"/>
          </p:cNvSpPr>
          <p:nvPr/>
        </p:nvSpPr>
        <p:spPr bwMode="auto">
          <a:xfrm>
            <a:off x="1981200" y="1600201"/>
            <a:ext cx="8229600"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5pPr>
            <a:lvl6pPr marL="2514600" indent="-228600" defTabSz="457200" fontAlgn="base" hangingPunct="0">
              <a:lnSpc>
                <a:spcPct val="94000"/>
              </a:lnSpc>
              <a:spcBef>
                <a:spcPct val="0"/>
              </a:spcBef>
              <a:spcAft>
                <a:spcPct val="0"/>
              </a:spcAft>
              <a:buClr>
                <a:srgbClr val="000000"/>
              </a:buClr>
              <a:buSzPct val="100000"/>
              <a:buFont typeface="Times New Roman" pitchFamily="16"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6pPr>
            <a:lvl7pPr marL="2971800" indent="-228600" defTabSz="457200" fontAlgn="base" hangingPunct="0">
              <a:lnSpc>
                <a:spcPct val="94000"/>
              </a:lnSpc>
              <a:spcBef>
                <a:spcPct val="0"/>
              </a:spcBef>
              <a:spcAft>
                <a:spcPct val="0"/>
              </a:spcAft>
              <a:buClr>
                <a:srgbClr val="000000"/>
              </a:buClr>
              <a:buSzPct val="100000"/>
              <a:buFont typeface="Times New Roman" pitchFamily="16"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7pPr>
            <a:lvl8pPr marL="3429000" indent="-228600" defTabSz="457200" fontAlgn="base" hangingPunct="0">
              <a:lnSpc>
                <a:spcPct val="94000"/>
              </a:lnSpc>
              <a:spcBef>
                <a:spcPct val="0"/>
              </a:spcBef>
              <a:spcAft>
                <a:spcPct val="0"/>
              </a:spcAft>
              <a:buClr>
                <a:srgbClr val="000000"/>
              </a:buClr>
              <a:buSzPct val="100000"/>
              <a:buFont typeface="Times New Roman" pitchFamily="16"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8pPr>
            <a:lvl9pPr marL="3886200" indent="-228600" defTabSz="457200" fontAlgn="base" hangingPunct="0">
              <a:lnSpc>
                <a:spcPct val="94000"/>
              </a:lnSpc>
              <a:spcBef>
                <a:spcPct val="0"/>
              </a:spcBef>
              <a:spcAft>
                <a:spcPct val="0"/>
              </a:spcAft>
              <a:buClr>
                <a:srgbClr val="000000"/>
              </a:buClr>
              <a:buSzPct val="100000"/>
              <a:buFont typeface="Times New Roman" pitchFamily="16"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9pPr>
          </a:lstStyle>
          <a:p>
            <a:pPr>
              <a:spcBef>
                <a:spcPts val="650"/>
              </a:spcBef>
              <a:buFont typeface="Arial" charset="0"/>
              <a:buChar char="•"/>
              <a:defRPr/>
            </a:pPr>
            <a:r>
              <a:rPr lang="en-US" altLang="en-US" sz="2400" dirty="0" err="1">
                <a:latin typeface="Calibri" charset="0"/>
              </a:rPr>
              <a:t>OpenStreetMap</a:t>
            </a:r>
            <a:r>
              <a:rPr lang="en-US" altLang="en-US" sz="2400" dirty="0">
                <a:latin typeface="Calibri" charset="0"/>
              </a:rPr>
              <a:t> is open data, licensed under the </a:t>
            </a:r>
            <a:r>
              <a:rPr lang="en-US" altLang="en-US" sz="2400" dirty="0">
                <a:solidFill>
                  <a:srgbClr val="FF0000"/>
                </a:solidFill>
                <a:latin typeface="Calibri" charset="0"/>
              </a:rPr>
              <a:t>Open Data Commons Open Database License </a:t>
            </a:r>
            <a:r>
              <a:rPr lang="en-US" altLang="en-US" sz="2400" dirty="0">
                <a:latin typeface="Calibri" charset="0"/>
              </a:rPr>
              <a:t>(ODBL).</a:t>
            </a:r>
          </a:p>
          <a:p>
            <a:pPr>
              <a:spcBef>
                <a:spcPts val="650"/>
              </a:spcBef>
              <a:defRPr/>
            </a:pPr>
            <a:endParaRPr lang="en-US" altLang="en-US" sz="2400" dirty="0">
              <a:latin typeface="Calibri" charset="0"/>
            </a:endParaRPr>
          </a:p>
          <a:p>
            <a:pPr>
              <a:spcBef>
                <a:spcPts val="650"/>
              </a:spcBef>
              <a:buFont typeface="Arial" charset="0"/>
              <a:buChar char="•"/>
              <a:defRPr/>
            </a:pPr>
            <a:r>
              <a:rPr lang="en-US" altLang="en-US" sz="2400" dirty="0">
                <a:latin typeface="Calibri" charset="0"/>
              </a:rPr>
              <a:t>You are free to copy, distribute, transmit and adapt our data, as long as you credit </a:t>
            </a:r>
            <a:r>
              <a:rPr lang="en-US" altLang="en-US" sz="2400" dirty="0" err="1">
                <a:latin typeface="Calibri" charset="0"/>
              </a:rPr>
              <a:t>OpenStreetMap</a:t>
            </a:r>
            <a:r>
              <a:rPr lang="en-US" altLang="en-US" sz="2400" dirty="0">
                <a:latin typeface="Calibri" charset="0"/>
              </a:rPr>
              <a:t> and its contributors. If you alter or build upon our data, you may distribute the result only under the same license. The full legal code explains your rights and responsibilities.</a:t>
            </a:r>
          </a:p>
          <a:p>
            <a:pPr>
              <a:spcBef>
                <a:spcPts val="650"/>
              </a:spcBef>
              <a:defRPr/>
            </a:pPr>
            <a:endParaRPr lang="en-US" altLang="en-US" sz="2400" dirty="0">
              <a:latin typeface="Calibri" charset="0"/>
            </a:endParaRPr>
          </a:p>
          <a:p>
            <a:pPr marL="400050" indent="0">
              <a:spcBef>
                <a:spcPts val="563"/>
              </a:spcBef>
              <a:defRPr/>
            </a:pPr>
            <a:r>
              <a:rPr lang="en-US" altLang="en-US" sz="2400" u="sng" dirty="0">
                <a:solidFill>
                  <a:srgbClr val="FF0000"/>
                </a:solidFill>
                <a:latin typeface="Calibri" charset="0"/>
                <a:hlinkClick r:id="rId3"/>
              </a:rPr>
              <a:t>http://opendatacommons.org/licenses/odbl/</a:t>
            </a:r>
            <a:r>
              <a:rPr lang="en-US" altLang="en-US" sz="2400" dirty="0">
                <a:solidFill>
                  <a:srgbClr val="FF0000"/>
                </a:solidFill>
                <a:latin typeface="Calibri" charset="0"/>
              </a:rPr>
              <a:t>  </a:t>
            </a:r>
            <a:endParaRPr lang="en-US" altLang="en-US" sz="3200" dirty="0">
              <a:latin typeface="Calibri"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7974</TotalTime>
  <Words>2440</Words>
  <Application>Microsoft Office PowerPoint</Application>
  <PresentationFormat>Widescreen</PresentationFormat>
  <Paragraphs>479</Paragraphs>
  <Slides>50</Slides>
  <Notes>50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Arial</vt:lpstr>
      <vt:lpstr>Calibri</vt:lpstr>
      <vt:lpstr>Century Gothic</vt:lpstr>
      <vt:lpstr>Times New Roman</vt:lpstr>
      <vt:lpstr>Wingdings</vt:lpstr>
      <vt:lpstr>Wingdings 3</vt:lpstr>
      <vt:lpstr>Wisp</vt:lpstr>
      <vt:lpstr>Open Street Map Let’s Peel Back the OSM Layers </vt:lpstr>
      <vt:lpstr>Workshop Outline</vt:lpstr>
      <vt:lpstr>Special Thanks</vt:lpstr>
      <vt:lpstr>Open Street Map</vt:lpstr>
      <vt:lpstr>Grassroots Community approach *</vt:lpstr>
      <vt:lpstr>State of The Map – World and US</vt:lpstr>
      <vt:lpstr>Humanitarian Open Street Map</vt:lpstr>
      <vt:lpstr>Open means What?</vt:lpstr>
      <vt:lpstr>ODBL after September 2012 to Present *</vt:lpstr>
      <vt:lpstr>So what does this licensing mean to you? * </vt:lpstr>
      <vt:lpstr>Help - https://www.openstreetmap.org/help</vt:lpstr>
      <vt:lpstr>Open an Account http://www.openstreetmap.com  </vt:lpstr>
      <vt:lpstr>PowerPoint Presentation</vt:lpstr>
      <vt:lpstr>Points, Lines and Polygons – OSM Style a.k.a. Elements *</vt:lpstr>
      <vt:lpstr>Nodes *</vt:lpstr>
      <vt:lpstr>Way(s) * </vt:lpstr>
      <vt:lpstr>Way(s) *</vt:lpstr>
      <vt:lpstr>Way(s) Area * </vt:lpstr>
      <vt:lpstr>Geometry Recap * </vt:lpstr>
      <vt:lpstr>File Format *</vt:lpstr>
      <vt:lpstr>XML Data *</vt:lpstr>
      <vt:lpstr>A Website*</vt:lpstr>
      <vt:lpstr>History of Edits*</vt:lpstr>
      <vt:lpstr>Exercise*</vt:lpstr>
      <vt:lpstr>PowerPoint Presentation</vt:lpstr>
      <vt:lpstr>Tags* </vt:lpstr>
      <vt:lpstr>New Tag Creation*</vt:lpstr>
      <vt:lpstr>How do you know what to do? *</vt:lpstr>
      <vt:lpstr>Values are very British*</vt:lpstr>
      <vt:lpstr>https://wiki.openstreetmap.org/wiki/Main_Page</vt:lpstr>
      <vt:lpstr>Wiki – Detailed Explanations* https://wiki.openstreetmap.org/wiki/Key:highway https://taginfo.openstreetmap.org/keys/highway#overview</vt:lpstr>
      <vt:lpstr>How you tag is up to you…</vt:lpstr>
      <vt:lpstr>Tags</vt:lpstr>
      <vt:lpstr>Editing Putting your hard earned GIS skills to practice </vt:lpstr>
      <vt:lpstr>Editors</vt:lpstr>
      <vt:lpstr>Editing with iD</vt:lpstr>
      <vt:lpstr>Adding Tag to Existing Highway at a Node</vt:lpstr>
      <vt:lpstr>PowerPoint Presentation</vt:lpstr>
      <vt:lpstr>Editing with iD</vt:lpstr>
      <vt:lpstr>JOSM editor</vt:lpstr>
      <vt:lpstr>Editing with Software*</vt:lpstr>
      <vt:lpstr>PowerPoint Presentation</vt:lpstr>
      <vt:lpstr>Basemaps</vt:lpstr>
      <vt:lpstr>Routing and Routing uses</vt:lpstr>
      <vt:lpstr>Geocoding</vt:lpstr>
      <vt:lpstr>API’s, editing, downloads </vt:lpstr>
      <vt:lpstr>Data Source</vt:lpstr>
      <vt:lpstr>Apply to your preferred software and analysis </vt:lpstr>
      <vt:lpstr>Walking and Mapping Time</vt:lpstr>
      <vt:lpstr>Questions? / Preguntas?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Street Map Let’s Peel Back the OSM Layers </dc:title>
  <dc:creator>Marshall Ballard</dc:creator>
  <cp:lastModifiedBy>Marshall Ballard</cp:lastModifiedBy>
  <cp:revision>1</cp:revision>
  <cp:lastPrinted>2019-04-08T14:22:16Z</cp:lastPrinted>
  <dcterms:created xsi:type="dcterms:W3CDTF">2019-04-02T15:10:53Z</dcterms:created>
  <dcterms:modified xsi:type="dcterms:W3CDTF">2019-04-08T14:35:30Z</dcterms:modified>
</cp:coreProperties>
</file>